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 id="2147483692"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Lato Black" panose="020F0502020204030203" pitchFamily="34" charset="0"/>
      <p:bold r:id="rId30"/>
      <p:boldItalic r:id="rId31"/>
    </p:embeddedFont>
    <p:embeddedFont>
      <p:font typeface="Montserrat" panose="00000500000000000000" pitchFamily="2" charset="0"/>
      <p:regular r:id="rId32"/>
      <p:bold r:id="rId33"/>
      <p:boldItalic r:id="rId34"/>
    </p:embeddedFont>
    <p:embeddedFont>
      <p:font typeface="Montserrat Medium" panose="00000600000000000000" pitchFamily="2" charset="0"/>
      <p:regular r:id="rId35"/>
      <p:bold r:id="rId36"/>
      <p:italic r:id="rId37"/>
      <p:boldItalic r:id="rId38"/>
    </p:embeddedFont>
    <p:embeddedFont>
      <p:font typeface="Montserrat SemiBold" panose="000007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9977FE-A68A-4923-B2F5-9F789DD1D705}">
  <a:tblStyle styleId="{3F9977FE-A68A-4923-B2F5-9F789DD1D70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tableStyles" Target="tableStyles.xml"/><Relationship Id="rId20" Type="http://schemas.openxmlformats.org/officeDocument/2006/relationships/font" Target="fonts/font3.fntdata"/><Relationship Id="rId4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9a58f44d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169a58f44d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6099210a85_4_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6099210a85_4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6b5a8b04ea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6b5a8b04ea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16b5a8b04ea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60e70b35b8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160e70b35b8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60e70b35b8_0_154:notes"/>
          <p:cNvSpPr>
            <a:spLocks noGrp="1" noRot="1" noChangeAspect="1"/>
          </p:cNvSpPr>
          <p:nvPr>
            <p:ph type="sldImg" idx="2"/>
          </p:nvPr>
        </p:nvSpPr>
        <p:spPr>
          <a:xfrm>
            <a:off x="-12861925" y="371951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60e70b35b8_0_154:notes"/>
          <p:cNvSpPr txBox="1">
            <a:spLocks noGrp="1"/>
          </p:cNvSpPr>
          <p:nvPr>
            <p:ph type="body" idx="1"/>
          </p:nvPr>
        </p:nvSpPr>
        <p:spPr>
          <a:xfrm>
            <a:off x="731520" y="23538425"/>
            <a:ext cx="5852100" cy="2229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160e70b35b8_0_154:notes"/>
          <p:cNvSpPr txBox="1">
            <a:spLocks noGrp="1"/>
          </p:cNvSpPr>
          <p:nvPr>
            <p:ph type="sldNum" idx="12"/>
          </p:nvPr>
        </p:nvSpPr>
        <p:spPr>
          <a:xfrm>
            <a:off x="4143587" y="47068254"/>
            <a:ext cx="3169800" cy="247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6099210a85_18_84:notes"/>
          <p:cNvSpPr txBox="1">
            <a:spLocks noGrp="1"/>
          </p:cNvSpPr>
          <p:nvPr>
            <p:ph type="body" idx="1"/>
          </p:nvPr>
        </p:nvSpPr>
        <p:spPr>
          <a:xfrm>
            <a:off x="685800" y="4343400"/>
            <a:ext cx="5486400" cy="4114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16099210a85_18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9a58f44dd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169a58f44dd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6c30a66208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16c30a66208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699dcdc7b3_2_0:notes"/>
          <p:cNvSpPr txBox="1">
            <a:spLocks noGrp="1"/>
          </p:cNvSpPr>
          <p:nvPr>
            <p:ph type="body" idx="1"/>
          </p:nvPr>
        </p:nvSpPr>
        <p:spPr>
          <a:xfrm>
            <a:off x="685800" y="4400550"/>
            <a:ext cx="5486400" cy="360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1699dcdc7b3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699dcdc7b3_2_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1699dcdc7b3_2_636:notes"/>
          <p:cNvSpPr txBox="1">
            <a:spLocks noGrp="1"/>
          </p:cNvSpPr>
          <p:nvPr>
            <p:ph type="body" idx="1"/>
          </p:nvPr>
        </p:nvSpPr>
        <p:spPr>
          <a:xfrm>
            <a:off x="685800" y="4400550"/>
            <a:ext cx="5486400" cy="36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91" name="Google Shape;291;g1699dcdc7b3_2_636:notes"/>
          <p:cNvSpPr txBox="1">
            <a:spLocks noGrp="1"/>
          </p:cNvSpPr>
          <p:nvPr>
            <p:ph type="sldNum" idx="12"/>
          </p:nvPr>
        </p:nvSpPr>
        <p:spPr>
          <a:xfrm>
            <a:off x="3884613" y="8685213"/>
            <a:ext cx="2971800" cy="458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6c30a6620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16c30a6620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699dcdc7b3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699dcdc7b3_2_14:notes"/>
          <p:cNvSpPr txBox="1">
            <a:spLocks noGrp="1"/>
          </p:cNvSpPr>
          <p:nvPr>
            <p:ph type="body" idx="1"/>
          </p:nvPr>
        </p:nvSpPr>
        <p:spPr>
          <a:xfrm>
            <a:off x="685800" y="4400550"/>
            <a:ext cx="5486400" cy="36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310" name="Google Shape;310;g1699dcdc7b3_2_14:notes"/>
          <p:cNvSpPr txBox="1">
            <a:spLocks noGrp="1"/>
          </p:cNvSpPr>
          <p:nvPr>
            <p:ph type="sldNum" idx="12"/>
          </p:nvPr>
        </p:nvSpPr>
        <p:spPr>
          <a:xfrm>
            <a:off x="3884613" y="8685213"/>
            <a:ext cx="2971800" cy="458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6" name="Google Shape;16;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7" name="Google Shape;17;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1" name="Google Shape;51;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2" name="Google Shape;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tire black">
  <p:cSld name="entire black">
    <p:bg>
      <p:bgPr>
        <a:solidFill>
          <a:schemeClr val="lt1"/>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ck top">
  <p:cSld name="black top">
    <p:bg>
      <p:bgPr>
        <a:solidFill>
          <a:schemeClr val="lt1"/>
        </a:solidFill>
        <a:effectLst/>
      </p:bgPr>
    </p:bg>
    <p:spTree>
      <p:nvGrpSpPr>
        <p:cNvPr id="1" name="Shape 56"/>
        <p:cNvGrpSpPr/>
        <p:nvPr/>
      </p:nvGrpSpPr>
      <p:grpSpPr>
        <a:xfrm>
          <a:off x="0" y="0"/>
          <a:ext cx="0" cy="0"/>
          <a:chOff x="0" y="0"/>
          <a:chExt cx="0" cy="0"/>
        </a:xfrm>
      </p:grpSpPr>
      <p:grpSp>
        <p:nvGrpSpPr>
          <p:cNvPr id="57" name="Google Shape;57;p14"/>
          <p:cNvGrpSpPr/>
          <p:nvPr/>
        </p:nvGrpSpPr>
        <p:grpSpPr>
          <a:xfrm>
            <a:off x="7055570" y="-2300917"/>
            <a:ext cx="6028909" cy="6028909"/>
            <a:chOff x="3114675" y="787680"/>
            <a:chExt cx="5848200" cy="5848200"/>
          </a:xfrm>
        </p:grpSpPr>
        <p:sp>
          <p:nvSpPr>
            <p:cNvPr id="58" name="Google Shape;58;p14"/>
            <p:cNvSpPr/>
            <p:nvPr/>
          </p:nvSpPr>
          <p:spPr>
            <a:xfrm>
              <a:off x="3114675" y="787680"/>
              <a:ext cx="5848200" cy="58482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59" name="Google Shape;59;p14"/>
            <p:cNvSpPr/>
            <p:nvPr/>
          </p:nvSpPr>
          <p:spPr>
            <a:xfrm>
              <a:off x="3852048" y="1410754"/>
              <a:ext cx="4491000" cy="44910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grpSp>
      <p:sp>
        <p:nvSpPr>
          <p:cNvPr id="60" name="Google Shape;60;p14"/>
          <p:cNvSpPr/>
          <p:nvPr/>
        </p:nvSpPr>
        <p:spPr>
          <a:xfrm>
            <a:off x="0" y="5841999"/>
            <a:ext cx="12192000" cy="944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61" name="Google Shape;61;p14"/>
          <p:cNvSpPr txBox="1"/>
          <p:nvPr/>
        </p:nvSpPr>
        <p:spPr>
          <a:xfrm>
            <a:off x="0" y="6569074"/>
            <a:ext cx="3454500" cy="365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7F7F7F"/>
              </a:buClr>
              <a:buSzPts val="1100"/>
              <a:buFont typeface="Arial"/>
              <a:buNone/>
            </a:pPr>
            <a:fld id="{00000000-1234-1234-1234-123412341234}" type="slidenum">
              <a:rPr lang="en-US" sz="900" b="0" i="0" u="none" strike="noStrike" cap="none">
                <a:solidFill>
                  <a:srgbClr val="7F7F7F"/>
                </a:solidFill>
                <a:latin typeface="Arial"/>
                <a:ea typeface="Arial"/>
                <a:cs typeface="Arial"/>
                <a:sym typeface="Arial"/>
              </a:rPr>
              <a:t>‹#›</a:t>
            </a:fld>
            <a:r>
              <a:rPr lang="en-US" sz="900" b="0" i="0" u="none" strike="noStrike" cap="none">
                <a:solidFill>
                  <a:srgbClr val="7F7F7F"/>
                </a:solidFill>
                <a:latin typeface="Arial"/>
                <a:ea typeface="Arial"/>
                <a:cs typeface="Arial"/>
                <a:sym typeface="Arial"/>
              </a:rPr>
              <a:t>   Interface Systems ©</a:t>
            </a:r>
            <a:r>
              <a:rPr lang="en-US" sz="900">
                <a:solidFill>
                  <a:srgbClr val="7F7F7F"/>
                </a:solidFill>
              </a:rPr>
              <a:t> | i3 international  </a:t>
            </a:r>
            <a:r>
              <a:rPr lang="en-US" sz="900" b="0" i="0" u="none" strike="noStrike" cap="none">
                <a:solidFill>
                  <a:srgbClr val="7F7F7F"/>
                </a:solidFill>
                <a:latin typeface="Arial"/>
                <a:ea typeface="Arial"/>
                <a:cs typeface="Arial"/>
                <a:sym typeface="Arial"/>
              </a:rPr>
              <a:t>202</a:t>
            </a:r>
            <a:r>
              <a:rPr lang="en-US" sz="900">
                <a:solidFill>
                  <a:srgbClr val="7F7F7F"/>
                </a:solidFill>
              </a:rPr>
              <a:t>2</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ck bottom">
  <p:cSld name="black bottom">
    <p:bg>
      <p:bgPr>
        <a:solidFill>
          <a:schemeClr val="lt1"/>
        </a:solidFill>
        <a:effectLst/>
      </p:bgPr>
    </p:bg>
    <p:spTree>
      <p:nvGrpSpPr>
        <p:cNvPr id="1" name="Shape 62"/>
        <p:cNvGrpSpPr/>
        <p:nvPr/>
      </p:nvGrpSpPr>
      <p:grpSpPr>
        <a:xfrm>
          <a:off x="0" y="0"/>
          <a:ext cx="0" cy="0"/>
          <a:chOff x="0" y="0"/>
          <a:chExt cx="0" cy="0"/>
        </a:xfrm>
      </p:grpSpPr>
      <p:grpSp>
        <p:nvGrpSpPr>
          <p:cNvPr id="63" name="Google Shape;63;p15"/>
          <p:cNvGrpSpPr/>
          <p:nvPr/>
        </p:nvGrpSpPr>
        <p:grpSpPr>
          <a:xfrm>
            <a:off x="7461970" y="2079255"/>
            <a:ext cx="6028909" cy="6028909"/>
            <a:chOff x="3114675" y="787680"/>
            <a:chExt cx="5848200" cy="5848200"/>
          </a:xfrm>
        </p:grpSpPr>
        <p:sp>
          <p:nvSpPr>
            <p:cNvPr id="64" name="Google Shape;64;p15"/>
            <p:cNvSpPr/>
            <p:nvPr/>
          </p:nvSpPr>
          <p:spPr>
            <a:xfrm>
              <a:off x="3114675" y="787680"/>
              <a:ext cx="5848200" cy="58482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65" name="Google Shape;65;p15"/>
            <p:cNvSpPr/>
            <p:nvPr/>
          </p:nvSpPr>
          <p:spPr>
            <a:xfrm>
              <a:off x="3852048" y="1410754"/>
              <a:ext cx="4491000" cy="44910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grpSp>
      <p:sp>
        <p:nvSpPr>
          <p:cNvPr id="66" name="Google Shape;66;p15"/>
          <p:cNvSpPr/>
          <p:nvPr/>
        </p:nvSpPr>
        <p:spPr>
          <a:xfrm>
            <a:off x="0" y="2"/>
            <a:ext cx="12192000" cy="13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_white">
  <p:cSld name="title content_white">
    <p:bg>
      <p:bgPr>
        <a:solidFill>
          <a:schemeClr val="lt1"/>
        </a:solidFill>
        <a:effectLst/>
      </p:bgPr>
    </p:bg>
    <p:spTree>
      <p:nvGrpSpPr>
        <p:cNvPr id="1"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a:stretch/>
        </p:blipFill>
        <p:spPr>
          <a:xfrm>
            <a:off x="0" y="0"/>
            <a:ext cx="12192001" cy="1512267"/>
          </a:xfrm>
          <a:prstGeom prst="rect">
            <a:avLst/>
          </a:prstGeom>
          <a:noFill/>
          <a:ln>
            <a:noFill/>
          </a:ln>
        </p:spPr>
      </p:pic>
      <p:sp>
        <p:nvSpPr>
          <p:cNvPr id="69" name="Google Shape;69;p16"/>
          <p:cNvSpPr txBox="1">
            <a:spLocks noGrp="1"/>
          </p:cNvSpPr>
          <p:nvPr>
            <p:ph type="sldNum" idx="12"/>
          </p:nvPr>
        </p:nvSpPr>
        <p:spPr>
          <a:xfrm>
            <a:off x="11772000" y="6365363"/>
            <a:ext cx="420000" cy="421200"/>
          </a:xfrm>
          <a:prstGeom prst="rect">
            <a:avLst/>
          </a:prstGeom>
          <a:solidFill>
            <a:srgbClr val="F2F2F2"/>
          </a:solidFill>
          <a:ln>
            <a:noFill/>
          </a:ln>
        </p:spPr>
        <p:txBody>
          <a:bodyPr spcFirstLastPara="1" wrap="square" lIns="0" tIns="0" rIns="0" bIns="0" anchor="ctr" anchorCtr="0">
            <a:normAutofit/>
          </a:bodyPr>
          <a:lstStyle>
            <a:lvl1pPr marL="0" lvl="0" indent="0" algn="ctr" rtl="0">
              <a:spcBef>
                <a:spcPts val="0"/>
              </a:spcBef>
              <a:buNone/>
              <a:defRPr sz="1200" b="0" i="0">
                <a:solidFill>
                  <a:srgbClr val="2B7DA8"/>
                </a:solidFill>
                <a:latin typeface="Helvetica Neue"/>
                <a:ea typeface="Helvetica Neue"/>
                <a:cs typeface="Helvetica Neue"/>
                <a:sym typeface="Helvetica Neue"/>
              </a:defRPr>
            </a:lvl1pPr>
            <a:lvl2pPr marL="0" lvl="1" indent="0" algn="ctr" rtl="0">
              <a:spcBef>
                <a:spcPts val="0"/>
              </a:spcBef>
              <a:buNone/>
              <a:defRPr sz="1200" b="0" i="0">
                <a:solidFill>
                  <a:srgbClr val="2B7DA8"/>
                </a:solidFill>
                <a:latin typeface="Helvetica Neue"/>
                <a:ea typeface="Helvetica Neue"/>
                <a:cs typeface="Helvetica Neue"/>
                <a:sym typeface="Helvetica Neue"/>
              </a:defRPr>
            </a:lvl2pPr>
            <a:lvl3pPr marL="0" lvl="2" indent="0" algn="ctr" rtl="0">
              <a:spcBef>
                <a:spcPts val="0"/>
              </a:spcBef>
              <a:buNone/>
              <a:defRPr sz="1200" b="0" i="0">
                <a:solidFill>
                  <a:srgbClr val="2B7DA8"/>
                </a:solidFill>
                <a:latin typeface="Helvetica Neue"/>
                <a:ea typeface="Helvetica Neue"/>
                <a:cs typeface="Helvetica Neue"/>
                <a:sym typeface="Helvetica Neue"/>
              </a:defRPr>
            </a:lvl3pPr>
            <a:lvl4pPr marL="0" lvl="3" indent="0" algn="ctr" rtl="0">
              <a:spcBef>
                <a:spcPts val="0"/>
              </a:spcBef>
              <a:buNone/>
              <a:defRPr sz="1200" b="0" i="0">
                <a:solidFill>
                  <a:srgbClr val="2B7DA8"/>
                </a:solidFill>
                <a:latin typeface="Helvetica Neue"/>
                <a:ea typeface="Helvetica Neue"/>
                <a:cs typeface="Helvetica Neue"/>
                <a:sym typeface="Helvetica Neue"/>
              </a:defRPr>
            </a:lvl4pPr>
            <a:lvl5pPr marL="0" lvl="4" indent="0" algn="ctr" rtl="0">
              <a:spcBef>
                <a:spcPts val="0"/>
              </a:spcBef>
              <a:buNone/>
              <a:defRPr sz="1200" b="0" i="0">
                <a:solidFill>
                  <a:srgbClr val="2B7DA8"/>
                </a:solidFill>
                <a:latin typeface="Helvetica Neue"/>
                <a:ea typeface="Helvetica Neue"/>
                <a:cs typeface="Helvetica Neue"/>
                <a:sym typeface="Helvetica Neue"/>
              </a:defRPr>
            </a:lvl5pPr>
            <a:lvl6pPr marL="0" lvl="5" indent="0" algn="ctr" rtl="0">
              <a:spcBef>
                <a:spcPts val="0"/>
              </a:spcBef>
              <a:buNone/>
              <a:defRPr sz="1200" b="0" i="0">
                <a:solidFill>
                  <a:srgbClr val="2B7DA8"/>
                </a:solidFill>
                <a:latin typeface="Helvetica Neue"/>
                <a:ea typeface="Helvetica Neue"/>
                <a:cs typeface="Helvetica Neue"/>
                <a:sym typeface="Helvetica Neue"/>
              </a:defRPr>
            </a:lvl6pPr>
            <a:lvl7pPr marL="0" lvl="6" indent="0" algn="ctr" rtl="0">
              <a:spcBef>
                <a:spcPts val="0"/>
              </a:spcBef>
              <a:buNone/>
              <a:defRPr sz="1200" b="0" i="0">
                <a:solidFill>
                  <a:srgbClr val="2B7DA8"/>
                </a:solidFill>
                <a:latin typeface="Helvetica Neue"/>
                <a:ea typeface="Helvetica Neue"/>
                <a:cs typeface="Helvetica Neue"/>
                <a:sym typeface="Helvetica Neue"/>
              </a:defRPr>
            </a:lvl7pPr>
            <a:lvl8pPr marL="0" lvl="7" indent="0" algn="ctr" rtl="0">
              <a:spcBef>
                <a:spcPts val="0"/>
              </a:spcBef>
              <a:buNone/>
              <a:defRPr sz="1200" b="0" i="0">
                <a:solidFill>
                  <a:srgbClr val="2B7DA8"/>
                </a:solidFill>
                <a:latin typeface="Helvetica Neue"/>
                <a:ea typeface="Helvetica Neue"/>
                <a:cs typeface="Helvetica Neue"/>
                <a:sym typeface="Helvetica Neue"/>
              </a:defRPr>
            </a:lvl8pPr>
            <a:lvl9pPr marL="0" lvl="8" indent="0" algn="ctr" rtl="0">
              <a:spcBef>
                <a:spcPts val="0"/>
              </a:spcBef>
              <a:buNone/>
              <a:defRPr sz="1200" b="0" i="0">
                <a:solidFill>
                  <a:srgbClr val="2B7DA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70" name="Google Shape;70;p16"/>
          <p:cNvSpPr txBox="1"/>
          <p:nvPr/>
        </p:nvSpPr>
        <p:spPr>
          <a:xfrm>
            <a:off x="8761770" y="6468811"/>
            <a:ext cx="29148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a:solidFill>
                  <a:srgbClr val="AEABAB"/>
                </a:solidFill>
                <a:latin typeface="Helvetica Neue"/>
                <a:ea typeface="Helvetica Neue"/>
                <a:cs typeface="Helvetica Neue"/>
                <a:sym typeface="Helvetica Neue"/>
              </a:rPr>
              <a:t>i3’s Cloud Solution</a:t>
            </a:r>
            <a:endParaRPr sz="900">
              <a:solidFill>
                <a:srgbClr val="AEABAB"/>
              </a:solidFill>
              <a:latin typeface="Helvetica Neue"/>
              <a:ea typeface="Helvetica Neue"/>
              <a:cs typeface="Helvetica Neue"/>
              <a:sym typeface="Helvetica Neue"/>
            </a:endParaRPr>
          </a:p>
        </p:txBody>
      </p:sp>
      <p:sp>
        <p:nvSpPr>
          <p:cNvPr id="71" name="Google Shape;71;p16"/>
          <p:cNvSpPr txBox="1">
            <a:spLocks noGrp="1"/>
          </p:cNvSpPr>
          <p:nvPr>
            <p:ph type="title"/>
          </p:nvPr>
        </p:nvSpPr>
        <p:spPr>
          <a:xfrm>
            <a:off x="838200" y="317499"/>
            <a:ext cx="10515600" cy="727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000"/>
              <a:buFont typeface="Helvetica Neue"/>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2" name="Google Shape;72;p16"/>
          <p:cNvSpPr txBox="1">
            <a:spLocks noGrp="1"/>
          </p:cNvSpPr>
          <p:nvPr>
            <p:ph type="body" idx="1"/>
          </p:nvPr>
        </p:nvSpPr>
        <p:spPr>
          <a:xfrm>
            <a:off x="838200" y="1685924"/>
            <a:ext cx="8623200" cy="3670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800"/>
              <a:buNone/>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1" name="Google Shape;81;p1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2" name="Google Shape;82;p1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19"/>
          <p:cNvSpPr txBox="1">
            <a:spLocks noGrp="1"/>
          </p:cNvSpPr>
          <p:nvPr>
            <p:ph type="ctrTitle"/>
          </p:nvPr>
        </p:nvSpPr>
        <p:spPr>
          <a:xfrm>
            <a:off x="457200" y="1420283"/>
            <a:ext cx="5181600" cy="9801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85" name="Google Shape;85;p19"/>
          <p:cNvSpPr txBox="1">
            <a:spLocks noGrp="1"/>
          </p:cNvSpPr>
          <p:nvPr>
            <p:ph type="subTitle" idx="1"/>
          </p:nvPr>
        </p:nvSpPr>
        <p:spPr>
          <a:xfrm>
            <a:off x="914400" y="2590800"/>
            <a:ext cx="4267200" cy="1168500"/>
          </a:xfrm>
          <a:prstGeom prst="rect">
            <a:avLst/>
          </a:prstGeom>
          <a:noFill/>
          <a:ln>
            <a:noFill/>
          </a:ln>
        </p:spPr>
        <p:txBody>
          <a:bodyPr spcFirstLastPara="1" wrap="square" lIns="60950" tIns="30475" rIns="60950" bIns="30475" anchor="t" anchorCtr="0">
            <a:normAutofit/>
          </a:bodyPr>
          <a:lstStyle>
            <a:lvl1pPr lvl="0" algn="ctr" rtl="0">
              <a:spcBef>
                <a:spcPts val="400"/>
              </a:spcBef>
              <a:spcAft>
                <a:spcPts val="0"/>
              </a:spcAft>
              <a:buClr>
                <a:srgbClr val="888888"/>
              </a:buClr>
              <a:buSzPts val="2100"/>
              <a:buNone/>
              <a:defRPr>
                <a:solidFill>
                  <a:srgbClr val="888888"/>
                </a:solidFill>
              </a:defRPr>
            </a:lvl1pPr>
            <a:lvl2pPr lvl="1" algn="ctr" rtl="0">
              <a:spcBef>
                <a:spcPts val="400"/>
              </a:spcBef>
              <a:spcAft>
                <a:spcPts val="0"/>
              </a:spcAft>
              <a:buClr>
                <a:srgbClr val="888888"/>
              </a:buClr>
              <a:buSzPts val="1900"/>
              <a:buNone/>
              <a:defRPr>
                <a:solidFill>
                  <a:srgbClr val="888888"/>
                </a:solidFill>
              </a:defRPr>
            </a:lvl2pPr>
            <a:lvl3pPr lvl="2" algn="ctr" rtl="0">
              <a:spcBef>
                <a:spcPts val="300"/>
              </a:spcBef>
              <a:spcAft>
                <a:spcPts val="0"/>
              </a:spcAft>
              <a:buClr>
                <a:srgbClr val="888888"/>
              </a:buClr>
              <a:buSzPts val="1600"/>
              <a:buNone/>
              <a:defRPr>
                <a:solidFill>
                  <a:srgbClr val="888888"/>
                </a:solidFill>
              </a:defRPr>
            </a:lvl3pPr>
            <a:lvl4pPr lvl="3" algn="ctr" rtl="0">
              <a:spcBef>
                <a:spcPts val="300"/>
              </a:spcBef>
              <a:spcAft>
                <a:spcPts val="0"/>
              </a:spcAft>
              <a:buClr>
                <a:srgbClr val="888888"/>
              </a:buClr>
              <a:buSzPts val="1300"/>
              <a:buNone/>
              <a:defRPr>
                <a:solidFill>
                  <a:srgbClr val="888888"/>
                </a:solidFill>
              </a:defRPr>
            </a:lvl4pPr>
            <a:lvl5pPr lvl="4" algn="ctr" rtl="0">
              <a:spcBef>
                <a:spcPts val="300"/>
              </a:spcBef>
              <a:spcAft>
                <a:spcPts val="0"/>
              </a:spcAft>
              <a:buClr>
                <a:srgbClr val="888888"/>
              </a:buClr>
              <a:buSzPts val="1300"/>
              <a:buNone/>
              <a:defRPr>
                <a:solidFill>
                  <a:srgbClr val="888888"/>
                </a:solidFill>
              </a:defRPr>
            </a:lvl5pPr>
            <a:lvl6pPr lvl="5" algn="ctr" rtl="0">
              <a:spcBef>
                <a:spcPts val="300"/>
              </a:spcBef>
              <a:spcAft>
                <a:spcPts val="0"/>
              </a:spcAft>
              <a:buClr>
                <a:srgbClr val="888888"/>
              </a:buClr>
              <a:buSzPts val="1300"/>
              <a:buNone/>
              <a:defRPr>
                <a:solidFill>
                  <a:srgbClr val="888888"/>
                </a:solidFill>
              </a:defRPr>
            </a:lvl6pPr>
            <a:lvl7pPr lvl="6" algn="ctr" rtl="0">
              <a:spcBef>
                <a:spcPts val="300"/>
              </a:spcBef>
              <a:spcAft>
                <a:spcPts val="0"/>
              </a:spcAft>
              <a:buClr>
                <a:srgbClr val="888888"/>
              </a:buClr>
              <a:buSzPts val="1300"/>
              <a:buNone/>
              <a:defRPr>
                <a:solidFill>
                  <a:srgbClr val="888888"/>
                </a:solidFill>
              </a:defRPr>
            </a:lvl7pPr>
            <a:lvl8pPr lvl="7" algn="ctr" rtl="0">
              <a:spcBef>
                <a:spcPts val="300"/>
              </a:spcBef>
              <a:spcAft>
                <a:spcPts val="0"/>
              </a:spcAft>
              <a:buClr>
                <a:srgbClr val="888888"/>
              </a:buClr>
              <a:buSzPts val="1300"/>
              <a:buNone/>
              <a:defRPr>
                <a:solidFill>
                  <a:srgbClr val="888888"/>
                </a:solidFill>
              </a:defRPr>
            </a:lvl8pPr>
            <a:lvl9pPr lvl="8" algn="ctr" rtl="0">
              <a:spcBef>
                <a:spcPts val="300"/>
              </a:spcBef>
              <a:spcAft>
                <a:spcPts val="0"/>
              </a:spcAft>
              <a:buClr>
                <a:srgbClr val="888888"/>
              </a:buClr>
              <a:buSzPts val="1300"/>
              <a:buNone/>
              <a:defRPr>
                <a:solidFill>
                  <a:srgbClr val="888888"/>
                </a:solidFill>
              </a:defRPr>
            </a:lvl9pPr>
          </a:lstStyle>
          <a:p>
            <a:endParaRPr/>
          </a:p>
        </p:txBody>
      </p:sp>
      <p:sp>
        <p:nvSpPr>
          <p:cNvPr id="86" name="Google Shape;86;p1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7" name="Google Shape;87;p1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8" name="Google Shape;88;p1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91" name="Google Shape;91;p20"/>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92" name="Google Shape;92;p20"/>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3" name="Google Shape;93;p20"/>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4" name="Google Shape;94;p20"/>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81542" y="2937933"/>
            <a:ext cx="5181600" cy="908100"/>
          </a:xfrm>
          <a:prstGeom prst="rect">
            <a:avLst/>
          </a:prstGeom>
          <a:noFill/>
          <a:ln>
            <a:noFill/>
          </a:ln>
        </p:spPr>
        <p:txBody>
          <a:bodyPr spcFirstLastPara="1" wrap="square" lIns="60950" tIns="30475" rIns="60950" bIns="30475" anchor="t" anchorCtr="0">
            <a:normAutofit/>
          </a:bodyPr>
          <a:lstStyle>
            <a:lvl1pPr lvl="0" algn="l" rtl="0">
              <a:spcBef>
                <a:spcPts val="0"/>
              </a:spcBef>
              <a:spcAft>
                <a:spcPts val="0"/>
              </a:spcAft>
              <a:buClr>
                <a:schemeClr val="dk1"/>
              </a:buClr>
              <a:buSzPts val="2700"/>
              <a:buFont typeface="Calibri"/>
              <a:buNone/>
              <a:defRPr sz="2700" b="1" cap="none"/>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97" name="Google Shape;97;p21"/>
          <p:cNvSpPr txBox="1">
            <a:spLocks noGrp="1"/>
          </p:cNvSpPr>
          <p:nvPr>
            <p:ph type="body" idx="1"/>
          </p:nvPr>
        </p:nvSpPr>
        <p:spPr>
          <a:xfrm>
            <a:off x="481542" y="1937809"/>
            <a:ext cx="5181600" cy="10002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rgbClr val="888888"/>
              </a:buClr>
              <a:buSzPts val="1300"/>
              <a:buNone/>
              <a:defRPr sz="1300">
                <a:solidFill>
                  <a:srgbClr val="888888"/>
                </a:solidFill>
              </a:defRPr>
            </a:lvl1pPr>
            <a:lvl2pPr marL="914400" lvl="1" indent="-228600" algn="l" rtl="0">
              <a:spcBef>
                <a:spcPts val="200"/>
              </a:spcBef>
              <a:spcAft>
                <a:spcPts val="0"/>
              </a:spcAft>
              <a:buClr>
                <a:srgbClr val="888888"/>
              </a:buClr>
              <a:buSzPts val="1200"/>
              <a:buNone/>
              <a:defRPr sz="1200">
                <a:solidFill>
                  <a:srgbClr val="888888"/>
                </a:solidFill>
              </a:defRPr>
            </a:lvl2pPr>
            <a:lvl3pPr marL="1371600" lvl="2" indent="-228600" algn="l" rtl="0">
              <a:spcBef>
                <a:spcPts val="200"/>
              </a:spcBef>
              <a:spcAft>
                <a:spcPts val="0"/>
              </a:spcAft>
              <a:buClr>
                <a:srgbClr val="888888"/>
              </a:buClr>
              <a:buSzPts val="1100"/>
              <a:buNone/>
              <a:defRPr sz="1100">
                <a:solidFill>
                  <a:srgbClr val="888888"/>
                </a:solidFill>
              </a:defRPr>
            </a:lvl3pPr>
            <a:lvl4pPr marL="1828800" lvl="3" indent="-228600" algn="l" rtl="0">
              <a:spcBef>
                <a:spcPts val="200"/>
              </a:spcBef>
              <a:spcAft>
                <a:spcPts val="0"/>
              </a:spcAft>
              <a:buClr>
                <a:srgbClr val="888888"/>
              </a:buClr>
              <a:buSzPts val="900"/>
              <a:buNone/>
              <a:defRPr sz="900">
                <a:solidFill>
                  <a:srgbClr val="888888"/>
                </a:solidFill>
              </a:defRPr>
            </a:lvl4pPr>
            <a:lvl5pPr marL="2286000" lvl="4" indent="-228600" algn="l" rtl="0">
              <a:spcBef>
                <a:spcPts val="200"/>
              </a:spcBef>
              <a:spcAft>
                <a:spcPts val="0"/>
              </a:spcAft>
              <a:buClr>
                <a:srgbClr val="888888"/>
              </a:buClr>
              <a:buSzPts val="900"/>
              <a:buNone/>
              <a:defRPr sz="900">
                <a:solidFill>
                  <a:srgbClr val="888888"/>
                </a:solidFill>
              </a:defRPr>
            </a:lvl5pPr>
            <a:lvl6pPr marL="2743200" lvl="5" indent="-228600" algn="l" rtl="0">
              <a:spcBef>
                <a:spcPts val="200"/>
              </a:spcBef>
              <a:spcAft>
                <a:spcPts val="0"/>
              </a:spcAft>
              <a:buClr>
                <a:srgbClr val="888888"/>
              </a:buClr>
              <a:buSzPts val="900"/>
              <a:buNone/>
              <a:defRPr sz="900">
                <a:solidFill>
                  <a:srgbClr val="888888"/>
                </a:solidFill>
              </a:defRPr>
            </a:lvl6pPr>
            <a:lvl7pPr marL="3200400" lvl="6" indent="-228600" algn="l" rtl="0">
              <a:spcBef>
                <a:spcPts val="200"/>
              </a:spcBef>
              <a:spcAft>
                <a:spcPts val="0"/>
              </a:spcAft>
              <a:buClr>
                <a:srgbClr val="888888"/>
              </a:buClr>
              <a:buSzPts val="900"/>
              <a:buNone/>
              <a:defRPr sz="900">
                <a:solidFill>
                  <a:srgbClr val="888888"/>
                </a:solidFill>
              </a:defRPr>
            </a:lvl7pPr>
            <a:lvl8pPr marL="3657600" lvl="7" indent="-228600" algn="l" rtl="0">
              <a:spcBef>
                <a:spcPts val="200"/>
              </a:spcBef>
              <a:spcAft>
                <a:spcPts val="0"/>
              </a:spcAft>
              <a:buClr>
                <a:srgbClr val="888888"/>
              </a:buClr>
              <a:buSzPts val="900"/>
              <a:buNone/>
              <a:defRPr sz="900">
                <a:solidFill>
                  <a:srgbClr val="888888"/>
                </a:solidFill>
              </a:defRPr>
            </a:lvl8pPr>
            <a:lvl9pPr marL="4114800" lvl="8" indent="-228600" algn="l" rtl="0">
              <a:spcBef>
                <a:spcPts val="200"/>
              </a:spcBef>
              <a:spcAft>
                <a:spcPts val="0"/>
              </a:spcAft>
              <a:buClr>
                <a:srgbClr val="888888"/>
              </a:buClr>
              <a:buSzPts val="900"/>
              <a:buNone/>
              <a:defRPr sz="900">
                <a:solidFill>
                  <a:srgbClr val="888888"/>
                </a:solidFill>
              </a:defRPr>
            </a:lvl9pPr>
          </a:lstStyle>
          <a:p>
            <a:endParaRPr/>
          </a:p>
        </p:txBody>
      </p:sp>
      <p:sp>
        <p:nvSpPr>
          <p:cNvPr id="98" name="Google Shape;98;p2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9" name="Google Shape;99;p2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00" name="Google Shape;100;p2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0" name="Google Shape;2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03" name="Google Shape;103;p22"/>
          <p:cNvSpPr txBox="1">
            <a:spLocks noGrp="1"/>
          </p:cNvSpPr>
          <p:nvPr>
            <p:ph type="body" idx="1"/>
          </p:nvPr>
        </p:nvSpPr>
        <p:spPr>
          <a:xfrm>
            <a:off x="304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spcBef>
                <a:spcPts val="400"/>
              </a:spcBef>
              <a:spcAft>
                <a:spcPts val="0"/>
              </a:spcAft>
              <a:buClr>
                <a:schemeClr val="dk1"/>
              </a:buClr>
              <a:buSzPts val="1900"/>
              <a:buChar char="•"/>
              <a:defRPr sz="1900"/>
            </a:lvl1pPr>
            <a:lvl2pPr marL="914400" lvl="1" indent="-330200" algn="l" rtl="0">
              <a:spcBef>
                <a:spcPts val="300"/>
              </a:spcBef>
              <a:spcAft>
                <a:spcPts val="0"/>
              </a:spcAft>
              <a:buClr>
                <a:schemeClr val="dk1"/>
              </a:buClr>
              <a:buSzPts val="1600"/>
              <a:buChar char="–"/>
              <a:defRPr sz="1600"/>
            </a:lvl2pPr>
            <a:lvl3pPr marL="1371600" lvl="2" indent="-311150" algn="l" rtl="0">
              <a:spcBef>
                <a:spcPts val="300"/>
              </a:spcBef>
              <a:spcAft>
                <a:spcPts val="0"/>
              </a:spcAft>
              <a:buClr>
                <a:schemeClr val="dk1"/>
              </a:buClr>
              <a:buSzPts val="1300"/>
              <a:buChar char="•"/>
              <a:defRPr sz="1300"/>
            </a:lvl3pPr>
            <a:lvl4pPr marL="1828800" lvl="3" indent="-304800" algn="l" rtl="0">
              <a:spcBef>
                <a:spcPts val="200"/>
              </a:spcBef>
              <a:spcAft>
                <a:spcPts val="0"/>
              </a:spcAft>
              <a:buClr>
                <a:schemeClr val="dk1"/>
              </a:buClr>
              <a:buSzPts val="1200"/>
              <a:buChar char="–"/>
              <a:defRPr sz="1200"/>
            </a:lvl4pPr>
            <a:lvl5pPr marL="2286000" lvl="4" indent="-304800" algn="l" rtl="0">
              <a:spcBef>
                <a:spcPts val="200"/>
              </a:spcBef>
              <a:spcAft>
                <a:spcPts val="0"/>
              </a:spcAft>
              <a:buClr>
                <a:schemeClr val="dk1"/>
              </a:buClr>
              <a:buSzPts val="1200"/>
              <a:buChar char="»"/>
              <a:defRPr sz="1200"/>
            </a:lvl5pPr>
            <a:lvl6pPr marL="2743200" lvl="5" indent="-304800" algn="l" rtl="0">
              <a:spcBef>
                <a:spcPts val="200"/>
              </a:spcBef>
              <a:spcAft>
                <a:spcPts val="0"/>
              </a:spcAft>
              <a:buClr>
                <a:schemeClr val="dk1"/>
              </a:buClr>
              <a:buSzPts val="1200"/>
              <a:buChar char="•"/>
              <a:defRPr sz="1200"/>
            </a:lvl6pPr>
            <a:lvl7pPr marL="3200400" lvl="6" indent="-304800" algn="l" rtl="0">
              <a:spcBef>
                <a:spcPts val="200"/>
              </a:spcBef>
              <a:spcAft>
                <a:spcPts val="0"/>
              </a:spcAft>
              <a:buClr>
                <a:schemeClr val="dk1"/>
              </a:buClr>
              <a:buSzPts val="1200"/>
              <a:buChar char="•"/>
              <a:defRPr sz="1200"/>
            </a:lvl7pPr>
            <a:lvl8pPr marL="3657600" lvl="7" indent="-304800" algn="l" rtl="0">
              <a:spcBef>
                <a:spcPts val="200"/>
              </a:spcBef>
              <a:spcAft>
                <a:spcPts val="0"/>
              </a:spcAft>
              <a:buClr>
                <a:schemeClr val="dk1"/>
              </a:buClr>
              <a:buSzPts val="1200"/>
              <a:buChar char="•"/>
              <a:defRPr sz="1200"/>
            </a:lvl8pPr>
            <a:lvl9pPr marL="4114800" lvl="8" indent="-304800" algn="l" rtl="0">
              <a:spcBef>
                <a:spcPts val="200"/>
              </a:spcBef>
              <a:spcAft>
                <a:spcPts val="0"/>
              </a:spcAft>
              <a:buClr>
                <a:schemeClr val="dk1"/>
              </a:buClr>
              <a:buSzPts val="1200"/>
              <a:buChar char="•"/>
              <a:defRPr sz="1200"/>
            </a:lvl9pPr>
          </a:lstStyle>
          <a:p>
            <a:endParaRPr/>
          </a:p>
        </p:txBody>
      </p:sp>
      <p:sp>
        <p:nvSpPr>
          <p:cNvPr id="104" name="Google Shape;104;p22"/>
          <p:cNvSpPr txBox="1">
            <a:spLocks noGrp="1"/>
          </p:cNvSpPr>
          <p:nvPr>
            <p:ph type="body" idx="2"/>
          </p:nvPr>
        </p:nvSpPr>
        <p:spPr>
          <a:xfrm>
            <a:off x="3098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spcBef>
                <a:spcPts val="400"/>
              </a:spcBef>
              <a:spcAft>
                <a:spcPts val="0"/>
              </a:spcAft>
              <a:buClr>
                <a:schemeClr val="dk1"/>
              </a:buClr>
              <a:buSzPts val="1900"/>
              <a:buChar char="•"/>
              <a:defRPr sz="1900"/>
            </a:lvl1pPr>
            <a:lvl2pPr marL="914400" lvl="1" indent="-330200" algn="l" rtl="0">
              <a:spcBef>
                <a:spcPts val="300"/>
              </a:spcBef>
              <a:spcAft>
                <a:spcPts val="0"/>
              </a:spcAft>
              <a:buClr>
                <a:schemeClr val="dk1"/>
              </a:buClr>
              <a:buSzPts val="1600"/>
              <a:buChar char="–"/>
              <a:defRPr sz="1600"/>
            </a:lvl2pPr>
            <a:lvl3pPr marL="1371600" lvl="2" indent="-311150" algn="l" rtl="0">
              <a:spcBef>
                <a:spcPts val="300"/>
              </a:spcBef>
              <a:spcAft>
                <a:spcPts val="0"/>
              </a:spcAft>
              <a:buClr>
                <a:schemeClr val="dk1"/>
              </a:buClr>
              <a:buSzPts val="1300"/>
              <a:buChar char="•"/>
              <a:defRPr sz="1300"/>
            </a:lvl3pPr>
            <a:lvl4pPr marL="1828800" lvl="3" indent="-304800" algn="l" rtl="0">
              <a:spcBef>
                <a:spcPts val="200"/>
              </a:spcBef>
              <a:spcAft>
                <a:spcPts val="0"/>
              </a:spcAft>
              <a:buClr>
                <a:schemeClr val="dk1"/>
              </a:buClr>
              <a:buSzPts val="1200"/>
              <a:buChar char="–"/>
              <a:defRPr sz="1200"/>
            </a:lvl4pPr>
            <a:lvl5pPr marL="2286000" lvl="4" indent="-304800" algn="l" rtl="0">
              <a:spcBef>
                <a:spcPts val="200"/>
              </a:spcBef>
              <a:spcAft>
                <a:spcPts val="0"/>
              </a:spcAft>
              <a:buClr>
                <a:schemeClr val="dk1"/>
              </a:buClr>
              <a:buSzPts val="1200"/>
              <a:buChar char="»"/>
              <a:defRPr sz="1200"/>
            </a:lvl5pPr>
            <a:lvl6pPr marL="2743200" lvl="5" indent="-304800" algn="l" rtl="0">
              <a:spcBef>
                <a:spcPts val="200"/>
              </a:spcBef>
              <a:spcAft>
                <a:spcPts val="0"/>
              </a:spcAft>
              <a:buClr>
                <a:schemeClr val="dk1"/>
              </a:buClr>
              <a:buSzPts val="1200"/>
              <a:buChar char="•"/>
              <a:defRPr sz="1200"/>
            </a:lvl6pPr>
            <a:lvl7pPr marL="3200400" lvl="6" indent="-304800" algn="l" rtl="0">
              <a:spcBef>
                <a:spcPts val="200"/>
              </a:spcBef>
              <a:spcAft>
                <a:spcPts val="0"/>
              </a:spcAft>
              <a:buClr>
                <a:schemeClr val="dk1"/>
              </a:buClr>
              <a:buSzPts val="1200"/>
              <a:buChar char="•"/>
              <a:defRPr sz="1200"/>
            </a:lvl7pPr>
            <a:lvl8pPr marL="3657600" lvl="7" indent="-304800" algn="l" rtl="0">
              <a:spcBef>
                <a:spcPts val="200"/>
              </a:spcBef>
              <a:spcAft>
                <a:spcPts val="0"/>
              </a:spcAft>
              <a:buClr>
                <a:schemeClr val="dk1"/>
              </a:buClr>
              <a:buSzPts val="1200"/>
              <a:buChar char="•"/>
              <a:defRPr sz="1200"/>
            </a:lvl8pPr>
            <a:lvl9pPr marL="4114800" lvl="8" indent="-304800" algn="l" rtl="0">
              <a:spcBef>
                <a:spcPts val="200"/>
              </a:spcBef>
              <a:spcAft>
                <a:spcPts val="0"/>
              </a:spcAft>
              <a:buClr>
                <a:schemeClr val="dk1"/>
              </a:buClr>
              <a:buSzPts val="1200"/>
              <a:buChar char="•"/>
              <a:defRPr sz="1200"/>
            </a:lvl9pPr>
          </a:lstStyle>
          <a:p>
            <a:endParaRPr/>
          </a:p>
        </p:txBody>
      </p:sp>
      <p:sp>
        <p:nvSpPr>
          <p:cNvPr id="105" name="Google Shape;105;p22"/>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06" name="Google Shape;106;p22"/>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07" name="Google Shape;107;p22"/>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2900"/>
              <a:buFont typeface="Calibri"/>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10" name="Google Shape;110;p23"/>
          <p:cNvSpPr txBox="1">
            <a:spLocks noGrp="1"/>
          </p:cNvSpPr>
          <p:nvPr>
            <p:ph type="body" idx="1"/>
          </p:nvPr>
        </p:nvSpPr>
        <p:spPr>
          <a:xfrm>
            <a:off x="304800" y="1023409"/>
            <a:ext cx="2693400" cy="4266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chemeClr val="dk1"/>
              </a:buClr>
              <a:buSzPts val="1600"/>
              <a:buNone/>
              <a:defRPr sz="1600" b="1"/>
            </a:lvl1pPr>
            <a:lvl2pPr marL="914400" lvl="1" indent="-228600" algn="l" rtl="0">
              <a:spcBef>
                <a:spcPts val="300"/>
              </a:spcBef>
              <a:spcAft>
                <a:spcPts val="0"/>
              </a:spcAft>
              <a:buClr>
                <a:schemeClr val="dk1"/>
              </a:buClr>
              <a:buSzPts val="1300"/>
              <a:buNone/>
              <a:defRPr sz="1300" b="1"/>
            </a:lvl2pPr>
            <a:lvl3pPr marL="1371600" lvl="2" indent="-228600" algn="l" rtl="0">
              <a:spcBef>
                <a:spcPts val="200"/>
              </a:spcBef>
              <a:spcAft>
                <a:spcPts val="0"/>
              </a:spcAft>
              <a:buClr>
                <a:schemeClr val="dk1"/>
              </a:buClr>
              <a:buSzPts val="1200"/>
              <a:buNone/>
              <a:defRPr sz="1200" b="1"/>
            </a:lvl3pPr>
            <a:lvl4pPr marL="1828800" lvl="3" indent="-228600" algn="l" rtl="0">
              <a:spcBef>
                <a:spcPts val="200"/>
              </a:spcBef>
              <a:spcAft>
                <a:spcPts val="0"/>
              </a:spcAft>
              <a:buClr>
                <a:schemeClr val="dk1"/>
              </a:buClr>
              <a:buSzPts val="1100"/>
              <a:buNone/>
              <a:defRPr sz="1100" b="1"/>
            </a:lvl4pPr>
            <a:lvl5pPr marL="2286000" lvl="4" indent="-228600" algn="l" rtl="0">
              <a:spcBef>
                <a:spcPts val="200"/>
              </a:spcBef>
              <a:spcAft>
                <a:spcPts val="0"/>
              </a:spcAft>
              <a:buClr>
                <a:schemeClr val="dk1"/>
              </a:buClr>
              <a:buSzPts val="1100"/>
              <a:buNone/>
              <a:defRPr sz="1100" b="1"/>
            </a:lvl5pPr>
            <a:lvl6pPr marL="2743200" lvl="5" indent="-228600" algn="l" rtl="0">
              <a:spcBef>
                <a:spcPts val="200"/>
              </a:spcBef>
              <a:spcAft>
                <a:spcPts val="0"/>
              </a:spcAft>
              <a:buClr>
                <a:schemeClr val="dk1"/>
              </a:buClr>
              <a:buSzPts val="1100"/>
              <a:buNone/>
              <a:defRPr sz="1100" b="1"/>
            </a:lvl6pPr>
            <a:lvl7pPr marL="3200400" lvl="6" indent="-228600" algn="l" rtl="0">
              <a:spcBef>
                <a:spcPts val="200"/>
              </a:spcBef>
              <a:spcAft>
                <a:spcPts val="0"/>
              </a:spcAft>
              <a:buClr>
                <a:schemeClr val="dk1"/>
              </a:buClr>
              <a:buSzPts val="1100"/>
              <a:buNone/>
              <a:defRPr sz="1100" b="1"/>
            </a:lvl7pPr>
            <a:lvl8pPr marL="3657600" lvl="7" indent="-228600" algn="l" rtl="0">
              <a:spcBef>
                <a:spcPts val="200"/>
              </a:spcBef>
              <a:spcAft>
                <a:spcPts val="0"/>
              </a:spcAft>
              <a:buClr>
                <a:schemeClr val="dk1"/>
              </a:buClr>
              <a:buSzPts val="1100"/>
              <a:buNone/>
              <a:defRPr sz="1100" b="1"/>
            </a:lvl8pPr>
            <a:lvl9pPr marL="4114800" lvl="8" indent="-228600" algn="l" rtl="0">
              <a:spcBef>
                <a:spcPts val="200"/>
              </a:spcBef>
              <a:spcAft>
                <a:spcPts val="0"/>
              </a:spcAft>
              <a:buClr>
                <a:schemeClr val="dk1"/>
              </a:buClr>
              <a:buSzPts val="1100"/>
              <a:buNone/>
              <a:defRPr sz="1100" b="1"/>
            </a:lvl9pPr>
          </a:lstStyle>
          <a:p>
            <a:endParaRPr/>
          </a:p>
        </p:txBody>
      </p:sp>
      <p:sp>
        <p:nvSpPr>
          <p:cNvPr id="111" name="Google Shape;111;p23"/>
          <p:cNvSpPr txBox="1">
            <a:spLocks noGrp="1"/>
          </p:cNvSpPr>
          <p:nvPr>
            <p:ph type="body" idx="2"/>
          </p:nvPr>
        </p:nvSpPr>
        <p:spPr>
          <a:xfrm>
            <a:off x="304800" y="1449917"/>
            <a:ext cx="2693400" cy="2634300"/>
          </a:xfrm>
          <a:prstGeom prst="rect">
            <a:avLst/>
          </a:prstGeom>
          <a:noFill/>
          <a:ln>
            <a:noFill/>
          </a:ln>
        </p:spPr>
        <p:txBody>
          <a:bodyPr spcFirstLastPara="1" wrap="square" lIns="60950" tIns="30475" rIns="60950" bIns="30475" anchor="t" anchorCtr="0">
            <a:normAutofit/>
          </a:bodyPr>
          <a:lstStyle>
            <a:lvl1pPr marL="457200" lvl="0" indent="-330200" algn="l" rtl="0">
              <a:spcBef>
                <a:spcPts val="300"/>
              </a:spcBef>
              <a:spcAft>
                <a:spcPts val="0"/>
              </a:spcAft>
              <a:buClr>
                <a:schemeClr val="dk1"/>
              </a:buClr>
              <a:buSzPts val="1600"/>
              <a:buChar char="•"/>
              <a:defRPr sz="1600"/>
            </a:lvl1pPr>
            <a:lvl2pPr marL="914400" lvl="1" indent="-311150" algn="l" rtl="0">
              <a:spcBef>
                <a:spcPts val="300"/>
              </a:spcBef>
              <a:spcAft>
                <a:spcPts val="0"/>
              </a:spcAft>
              <a:buClr>
                <a:schemeClr val="dk1"/>
              </a:buClr>
              <a:buSzPts val="1300"/>
              <a:buChar char="–"/>
              <a:defRPr sz="1300"/>
            </a:lvl2pPr>
            <a:lvl3pPr marL="1371600" lvl="2" indent="-304800" algn="l" rtl="0">
              <a:spcBef>
                <a:spcPts val="200"/>
              </a:spcBef>
              <a:spcAft>
                <a:spcPts val="0"/>
              </a:spcAft>
              <a:buClr>
                <a:schemeClr val="dk1"/>
              </a:buClr>
              <a:buSzPts val="1200"/>
              <a:buChar char="•"/>
              <a:defRPr sz="1200"/>
            </a:lvl3pPr>
            <a:lvl4pPr marL="1828800" lvl="3" indent="-298450" algn="l" rtl="0">
              <a:spcBef>
                <a:spcPts val="200"/>
              </a:spcBef>
              <a:spcAft>
                <a:spcPts val="0"/>
              </a:spcAft>
              <a:buClr>
                <a:schemeClr val="dk1"/>
              </a:buClr>
              <a:buSzPts val="1100"/>
              <a:buChar char="–"/>
              <a:defRPr sz="1100"/>
            </a:lvl4pPr>
            <a:lvl5pPr marL="2286000" lvl="4" indent="-298450" algn="l" rtl="0">
              <a:spcBef>
                <a:spcPts val="200"/>
              </a:spcBef>
              <a:spcAft>
                <a:spcPts val="0"/>
              </a:spcAft>
              <a:buClr>
                <a:schemeClr val="dk1"/>
              </a:buClr>
              <a:buSzPts val="1100"/>
              <a:buChar char="»"/>
              <a:defRPr sz="1100"/>
            </a:lvl5pPr>
            <a:lvl6pPr marL="2743200" lvl="5" indent="-298450" algn="l" rtl="0">
              <a:spcBef>
                <a:spcPts val="200"/>
              </a:spcBef>
              <a:spcAft>
                <a:spcPts val="0"/>
              </a:spcAft>
              <a:buClr>
                <a:schemeClr val="dk1"/>
              </a:buClr>
              <a:buSzPts val="1100"/>
              <a:buChar char="•"/>
              <a:defRPr sz="1100"/>
            </a:lvl6pPr>
            <a:lvl7pPr marL="3200400" lvl="6" indent="-298450" algn="l" rtl="0">
              <a:spcBef>
                <a:spcPts val="200"/>
              </a:spcBef>
              <a:spcAft>
                <a:spcPts val="0"/>
              </a:spcAft>
              <a:buClr>
                <a:schemeClr val="dk1"/>
              </a:buClr>
              <a:buSzPts val="1100"/>
              <a:buChar char="•"/>
              <a:defRPr sz="1100"/>
            </a:lvl7pPr>
            <a:lvl8pPr marL="3657600" lvl="7" indent="-298450" algn="l" rtl="0">
              <a:spcBef>
                <a:spcPts val="200"/>
              </a:spcBef>
              <a:spcAft>
                <a:spcPts val="0"/>
              </a:spcAft>
              <a:buClr>
                <a:schemeClr val="dk1"/>
              </a:buClr>
              <a:buSzPts val="1100"/>
              <a:buChar char="•"/>
              <a:defRPr sz="1100"/>
            </a:lvl8pPr>
            <a:lvl9pPr marL="4114800" lvl="8" indent="-298450" algn="l" rtl="0">
              <a:spcBef>
                <a:spcPts val="200"/>
              </a:spcBef>
              <a:spcAft>
                <a:spcPts val="0"/>
              </a:spcAft>
              <a:buClr>
                <a:schemeClr val="dk1"/>
              </a:buClr>
              <a:buSzPts val="1100"/>
              <a:buChar char="•"/>
              <a:defRPr sz="1100"/>
            </a:lvl9pPr>
          </a:lstStyle>
          <a:p>
            <a:endParaRPr/>
          </a:p>
        </p:txBody>
      </p:sp>
      <p:sp>
        <p:nvSpPr>
          <p:cNvPr id="112" name="Google Shape;112;p23"/>
          <p:cNvSpPr txBox="1">
            <a:spLocks noGrp="1"/>
          </p:cNvSpPr>
          <p:nvPr>
            <p:ph type="body" idx="3"/>
          </p:nvPr>
        </p:nvSpPr>
        <p:spPr>
          <a:xfrm>
            <a:off x="3096683" y="1023409"/>
            <a:ext cx="2694600" cy="4266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chemeClr val="dk1"/>
              </a:buClr>
              <a:buSzPts val="1600"/>
              <a:buNone/>
              <a:defRPr sz="1600" b="1"/>
            </a:lvl1pPr>
            <a:lvl2pPr marL="914400" lvl="1" indent="-228600" algn="l" rtl="0">
              <a:spcBef>
                <a:spcPts val="300"/>
              </a:spcBef>
              <a:spcAft>
                <a:spcPts val="0"/>
              </a:spcAft>
              <a:buClr>
                <a:schemeClr val="dk1"/>
              </a:buClr>
              <a:buSzPts val="1300"/>
              <a:buNone/>
              <a:defRPr sz="1300" b="1"/>
            </a:lvl2pPr>
            <a:lvl3pPr marL="1371600" lvl="2" indent="-228600" algn="l" rtl="0">
              <a:spcBef>
                <a:spcPts val="200"/>
              </a:spcBef>
              <a:spcAft>
                <a:spcPts val="0"/>
              </a:spcAft>
              <a:buClr>
                <a:schemeClr val="dk1"/>
              </a:buClr>
              <a:buSzPts val="1200"/>
              <a:buNone/>
              <a:defRPr sz="1200" b="1"/>
            </a:lvl3pPr>
            <a:lvl4pPr marL="1828800" lvl="3" indent="-228600" algn="l" rtl="0">
              <a:spcBef>
                <a:spcPts val="200"/>
              </a:spcBef>
              <a:spcAft>
                <a:spcPts val="0"/>
              </a:spcAft>
              <a:buClr>
                <a:schemeClr val="dk1"/>
              </a:buClr>
              <a:buSzPts val="1100"/>
              <a:buNone/>
              <a:defRPr sz="1100" b="1"/>
            </a:lvl4pPr>
            <a:lvl5pPr marL="2286000" lvl="4" indent="-228600" algn="l" rtl="0">
              <a:spcBef>
                <a:spcPts val="200"/>
              </a:spcBef>
              <a:spcAft>
                <a:spcPts val="0"/>
              </a:spcAft>
              <a:buClr>
                <a:schemeClr val="dk1"/>
              </a:buClr>
              <a:buSzPts val="1100"/>
              <a:buNone/>
              <a:defRPr sz="1100" b="1"/>
            </a:lvl5pPr>
            <a:lvl6pPr marL="2743200" lvl="5" indent="-228600" algn="l" rtl="0">
              <a:spcBef>
                <a:spcPts val="200"/>
              </a:spcBef>
              <a:spcAft>
                <a:spcPts val="0"/>
              </a:spcAft>
              <a:buClr>
                <a:schemeClr val="dk1"/>
              </a:buClr>
              <a:buSzPts val="1100"/>
              <a:buNone/>
              <a:defRPr sz="1100" b="1"/>
            </a:lvl6pPr>
            <a:lvl7pPr marL="3200400" lvl="6" indent="-228600" algn="l" rtl="0">
              <a:spcBef>
                <a:spcPts val="200"/>
              </a:spcBef>
              <a:spcAft>
                <a:spcPts val="0"/>
              </a:spcAft>
              <a:buClr>
                <a:schemeClr val="dk1"/>
              </a:buClr>
              <a:buSzPts val="1100"/>
              <a:buNone/>
              <a:defRPr sz="1100" b="1"/>
            </a:lvl7pPr>
            <a:lvl8pPr marL="3657600" lvl="7" indent="-228600" algn="l" rtl="0">
              <a:spcBef>
                <a:spcPts val="200"/>
              </a:spcBef>
              <a:spcAft>
                <a:spcPts val="0"/>
              </a:spcAft>
              <a:buClr>
                <a:schemeClr val="dk1"/>
              </a:buClr>
              <a:buSzPts val="1100"/>
              <a:buNone/>
              <a:defRPr sz="1100" b="1"/>
            </a:lvl8pPr>
            <a:lvl9pPr marL="4114800" lvl="8" indent="-228600" algn="l" rtl="0">
              <a:spcBef>
                <a:spcPts val="200"/>
              </a:spcBef>
              <a:spcAft>
                <a:spcPts val="0"/>
              </a:spcAft>
              <a:buClr>
                <a:schemeClr val="dk1"/>
              </a:buClr>
              <a:buSzPts val="1100"/>
              <a:buNone/>
              <a:defRPr sz="1100" b="1"/>
            </a:lvl9pPr>
          </a:lstStyle>
          <a:p>
            <a:endParaRPr/>
          </a:p>
        </p:txBody>
      </p:sp>
      <p:sp>
        <p:nvSpPr>
          <p:cNvPr id="113" name="Google Shape;113;p23"/>
          <p:cNvSpPr txBox="1">
            <a:spLocks noGrp="1"/>
          </p:cNvSpPr>
          <p:nvPr>
            <p:ph type="body" idx="4"/>
          </p:nvPr>
        </p:nvSpPr>
        <p:spPr>
          <a:xfrm>
            <a:off x="3096683" y="1449917"/>
            <a:ext cx="2694600" cy="2634300"/>
          </a:xfrm>
          <a:prstGeom prst="rect">
            <a:avLst/>
          </a:prstGeom>
          <a:noFill/>
          <a:ln>
            <a:noFill/>
          </a:ln>
        </p:spPr>
        <p:txBody>
          <a:bodyPr spcFirstLastPara="1" wrap="square" lIns="60950" tIns="30475" rIns="60950" bIns="30475" anchor="t" anchorCtr="0">
            <a:normAutofit/>
          </a:bodyPr>
          <a:lstStyle>
            <a:lvl1pPr marL="457200" lvl="0" indent="-330200" algn="l" rtl="0">
              <a:spcBef>
                <a:spcPts val="300"/>
              </a:spcBef>
              <a:spcAft>
                <a:spcPts val="0"/>
              </a:spcAft>
              <a:buClr>
                <a:schemeClr val="dk1"/>
              </a:buClr>
              <a:buSzPts val="1600"/>
              <a:buChar char="•"/>
              <a:defRPr sz="1600"/>
            </a:lvl1pPr>
            <a:lvl2pPr marL="914400" lvl="1" indent="-311150" algn="l" rtl="0">
              <a:spcBef>
                <a:spcPts val="300"/>
              </a:spcBef>
              <a:spcAft>
                <a:spcPts val="0"/>
              </a:spcAft>
              <a:buClr>
                <a:schemeClr val="dk1"/>
              </a:buClr>
              <a:buSzPts val="1300"/>
              <a:buChar char="–"/>
              <a:defRPr sz="1300"/>
            </a:lvl2pPr>
            <a:lvl3pPr marL="1371600" lvl="2" indent="-304800" algn="l" rtl="0">
              <a:spcBef>
                <a:spcPts val="200"/>
              </a:spcBef>
              <a:spcAft>
                <a:spcPts val="0"/>
              </a:spcAft>
              <a:buClr>
                <a:schemeClr val="dk1"/>
              </a:buClr>
              <a:buSzPts val="1200"/>
              <a:buChar char="•"/>
              <a:defRPr sz="1200"/>
            </a:lvl3pPr>
            <a:lvl4pPr marL="1828800" lvl="3" indent="-298450" algn="l" rtl="0">
              <a:spcBef>
                <a:spcPts val="200"/>
              </a:spcBef>
              <a:spcAft>
                <a:spcPts val="0"/>
              </a:spcAft>
              <a:buClr>
                <a:schemeClr val="dk1"/>
              </a:buClr>
              <a:buSzPts val="1100"/>
              <a:buChar char="–"/>
              <a:defRPr sz="1100"/>
            </a:lvl4pPr>
            <a:lvl5pPr marL="2286000" lvl="4" indent="-298450" algn="l" rtl="0">
              <a:spcBef>
                <a:spcPts val="200"/>
              </a:spcBef>
              <a:spcAft>
                <a:spcPts val="0"/>
              </a:spcAft>
              <a:buClr>
                <a:schemeClr val="dk1"/>
              </a:buClr>
              <a:buSzPts val="1100"/>
              <a:buChar char="»"/>
              <a:defRPr sz="1100"/>
            </a:lvl5pPr>
            <a:lvl6pPr marL="2743200" lvl="5" indent="-298450" algn="l" rtl="0">
              <a:spcBef>
                <a:spcPts val="200"/>
              </a:spcBef>
              <a:spcAft>
                <a:spcPts val="0"/>
              </a:spcAft>
              <a:buClr>
                <a:schemeClr val="dk1"/>
              </a:buClr>
              <a:buSzPts val="1100"/>
              <a:buChar char="•"/>
              <a:defRPr sz="1100"/>
            </a:lvl6pPr>
            <a:lvl7pPr marL="3200400" lvl="6" indent="-298450" algn="l" rtl="0">
              <a:spcBef>
                <a:spcPts val="200"/>
              </a:spcBef>
              <a:spcAft>
                <a:spcPts val="0"/>
              </a:spcAft>
              <a:buClr>
                <a:schemeClr val="dk1"/>
              </a:buClr>
              <a:buSzPts val="1100"/>
              <a:buChar char="•"/>
              <a:defRPr sz="1100"/>
            </a:lvl7pPr>
            <a:lvl8pPr marL="3657600" lvl="7" indent="-298450" algn="l" rtl="0">
              <a:spcBef>
                <a:spcPts val="200"/>
              </a:spcBef>
              <a:spcAft>
                <a:spcPts val="0"/>
              </a:spcAft>
              <a:buClr>
                <a:schemeClr val="dk1"/>
              </a:buClr>
              <a:buSzPts val="1100"/>
              <a:buChar char="•"/>
              <a:defRPr sz="1100"/>
            </a:lvl8pPr>
            <a:lvl9pPr marL="4114800" lvl="8" indent="-298450" algn="l" rtl="0">
              <a:spcBef>
                <a:spcPts val="200"/>
              </a:spcBef>
              <a:spcAft>
                <a:spcPts val="0"/>
              </a:spcAft>
              <a:buClr>
                <a:schemeClr val="dk1"/>
              </a:buClr>
              <a:buSzPts val="1100"/>
              <a:buChar char="•"/>
              <a:defRPr sz="1100"/>
            </a:lvl9pPr>
          </a:lstStyle>
          <a:p>
            <a:endParaRPr/>
          </a:p>
        </p:txBody>
      </p:sp>
      <p:sp>
        <p:nvSpPr>
          <p:cNvPr id="114" name="Google Shape;114;p23"/>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15" name="Google Shape;115;p23"/>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16" name="Google Shape;116;p23"/>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19" name="Google Shape;119;p2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0" name="Google Shape;120;p2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1" name="Google Shape;121;p2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04800" y="182033"/>
            <a:ext cx="2005500" cy="774600"/>
          </a:xfrm>
          <a:prstGeom prst="rect">
            <a:avLst/>
          </a:prstGeom>
          <a:noFill/>
          <a:ln>
            <a:noFill/>
          </a:ln>
        </p:spPr>
        <p:txBody>
          <a:bodyPr spcFirstLastPara="1" wrap="square" lIns="60950" tIns="30475" rIns="60950" bIns="30475" anchor="b" anchorCtr="0">
            <a:normAutofit/>
          </a:bodyPr>
          <a:lstStyle>
            <a:lvl1pPr lvl="0" algn="l" rtl="0">
              <a:spcBef>
                <a:spcPts val="0"/>
              </a:spcBef>
              <a:spcAft>
                <a:spcPts val="0"/>
              </a:spcAft>
              <a:buClr>
                <a:schemeClr val="dk1"/>
              </a:buClr>
              <a:buSzPts val="1300"/>
              <a:buFont typeface="Calibri"/>
              <a:buNone/>
              <a:defRPr sz="1300" b="1"/>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24" name="Google Shape;124;p25"/>
          <p:cNvSpPr txBox="1">
            <a:spLocks noGrp="1"/>
          </p:cNvSpPr>
          <p:nvPr>
            <p:ph type="body" idx="1"/>
          </p:nvPr>
        </p:nvSpPr>
        <p:spPr>
          <a:xfrm>
            <a:off x="2383367" y="182033"/>
            <a:ext cx="3407700" cy="3902100"/>
          </a:xfrm>
          <a:prstGeom prst="rect">
            <a:avLst/>
          </a:prstGeom>
          <a:noFill/>
          <a:ln>
            <a:noFill/>
          </a:ln>
        </p:spPr>
        <p:txBody>
          <a:bodyPr spcFirstLastPara="1" wrap="square" lIns="60950" tIns="30475" rIns="60950" bIns="30475" anchor="t" anchorCtr="0">
            <a:normAutofit/>
          </a:bodyPr>
          <a:lstStyle>
            <a:lvl1pPr marL="457200" lvl="0" indent="-361950" algn="l" rtl="0">
              <a:spcBef>
                <a:spcPts val="400"/>
              </a:spcBef>
              <a:spcAft>
                <a:spcPts val="0"/>
              </a:spcAft>
              <a:buClr>
                <a:schemeClr val="dk1"/>
              </a:buClr>
              <a:buSzPts val="2100"/>
              <a:buChar char="•"/>
              <a:defRPr sz="2100"/>
            </a:lvl1pPr>
            <a:lvl2pPr marL="914400" lvl="1" indent="-349250" algn="l" rtl="0">
              <a:spcBef>
                <a:spcPts val="400"/>
              </a:spcBef>
              <a:spcAft>
                <a:spcPts val="0"/>
              </a:spcAft>
              <a:buClr>
                <a:schemeClr val="dk1"/>
              </a:buClr>
              <a:buSzPts val="1900"/>
              <a:buChar char="–"/>
              <a:defRPr sz="1900"/>
            </a:lvl2pPr>
            <a:lvl3pPr marL="1371600" lvl="2" indent="-330200" algn="l" rtl="0">
              <a:spcBef>
                <a:spcPts val="300"/>
              </a:spcBef>
              <a:spcAft>
                <a:spcPts val="0"/>
              </a:spcAft>
              <a:buClr>
                <a:schemeClr val="dk1"/>
              </a:buClr>
              <a:buSzPts val="1600"/>
              <a:buChar char="•"/>
              <a:defRPr sz="1600"/>
            </a:lvl3pPr>
            <a:lvl4pPr marL="1828800" lvl="3" indent="-311150" algn="l" rtl="0">
              <a:spcBef>
                <a:spcPts val="300"/>
              </a:spcBef>
              <a:spcAft>
                <a:spcPts val="0"/>
              </a:spcAft>
              <a:buClr>
                <a:schemeClr val="dk1"/>
              </a:buClr>
              <a:buSzPts val="1300"/>
              <a:buChar char="–"/>
              <a:defRPr sz="1300"/>
            </a:lvl4pPr>
            <a:lvl5pPr marL="2286000" lvl="4" indent="-311150" algn="l" rtl="0">
              <a:spcBef>
                <a:spcPts val="300"/>
              </a:spcBef>
              <a:spcAft>
                <a:spcPts val="0"/>
              </a:spcAft>
              <a:buClr>
                <a:schemeClr val="dk1"/>
              </a:buClr>
              <a:buSzPts val="1300"/>
              <a:buChar char="»"/>
              <a:defRPr sz="1300"/>
            </a:lvl5pPr>
            <a:lvl6pPr marL="2743200" lvl="5" indent="-311150" algn="l" rtl="0">
              <a:spcBef>
                <a:spcPts val="300"/>
              </a:spcBef>
              <a:spcAft>
                <a:spcPts val="0"/>
              </a:spcAft>
              <a:buClr>
                <a:schemeClr val="dk1"/>
              </a:buClr>
              <a:buSzPts val="1300"/>
              <a:buChar char="•"/>
              <a:defRPr sz="1300"/>
            </a:lvl6pPr>
            <a:lvl7pPr marL="3200400" lvl="6" indent="-311150" algn="l" rtl="0">
              <a:spcBef>
                <a:spcPts val="300"/>
              </a:spcBef>
              <a:spcAft>
                <a:spcPts val="0"/>
              </a:spcAft>
              <a:buClr>
                <a:schemeClr val="dk1"/>
              </a:buClr>
              <a:buSzPts val="1300"/>
              <a:buChar char="•"/>
              <a:defRPr sz="1300"/>
            </a:lvl7pPr>
            <a:lvl8pPr marL="3657600" lvl="7" indent="-311150" algn="l" rtl="0">
              <a:spcBef>
                <a:spcPts val="300"/>
              </a:spcBef>
              <a:spcAft>
                <a:spcPts val="0"/>
              </a:spcAft>
              <a:buClr>
                <a:schemeClr val="dk1"/>
              </a:buClr>
              <a:buSzPts val="1300"/>
              <a:buChar char="•"/>
              <a:defRPr sz="1300"/>
            </a:lvl8pPr>
            <a:lvl9pPr marL="4114800" lvl="8" indent="-311150" algn="l" rtl="0">
              <a:spcBef>
                <a:spcPts val="300"/>
              </a:spcBef>
              <a:spcAft>
                <a:spcPts val="0"/>
              </a:spcAft>
              <a:buClr>
                <a:schemeClr val="dk1"/>
              </a:buClr>
              <a:buSzPts val="1300"/>
              <a:buChar char="•"/>
              <a:defRPr sz="1300"/>
            </a:lvl9pPr>
          </a:lstStyle>
          <a:p>
            <a:endParaRPr/>
          </a:p>
        </p:txBody>
      </p:sp>
      <p:sp>
        <p:nvSpPr>
          <p:cNvPr id="125" name="Google Shape;125;p25"/>
          <p:cNvSpPr txBox="1">
            <a:spLocks noGrp="1"/>
          </p:cNvSpPr>
          <p:nvPr>
            <p:ph type="body" idx="2"/>
          </p:nvPr>
        </p:nvSpPr>
        <p:spPr>
          <a:xfrm>
            <a:off x="304800" y="956733"/>
            <a:ext cx="2005500" cy="3127500"/>
          </a:xfrm>
          <a:prstGeom prst="rect">
            <a:avLst/>
          </a:prstGeom>
          <a:noFill/>
          <a:ln>
            <a:noFill/>
          </a:ln>
        </p:spPr>
        <p:txBody>
          <a:bodyPr spcFirstLastPara="1" wrap="square" lIns="60950" tIns="30475" rIns="60950" bIns="30475" anchor="t" anchorCtr="0">
            <a:normAutofit/>
          </a:bodyPr>
          <a:lstStyle>
            <a:lvl1pPr marL="457200" lvl="0" indent="-228600" algn="l" rtl="0">
              <a:spcBef>
                <a:spcPts val="200"/>
              </a:spcBef>
              <a:spcAft>
                <a:spcPts val="0"/>
              </a:spcAft>
              <a:buClr>
                <a:schemeClr val="dk1"/>
              </a:buClr>
              <a:buSzPts val="900"/>
              <a:buNone/>
              <a:defRPr sz="900"/>
            </a:lvl1pPr>
            <a:lvl2pPr marL="914400" lvl="1" indent="-228600" algn="l" rtl="0">
              <a:spcBef>
                <a:spcPts val="200"/>
              </a:spcBef>
              <a:spcAft>
                <a:spcPts val="0"/>
              </a:spcAft>
              <a:buClr>
                <a:schemeClr val="dk1"/>
              </a:buClr>
              <a:buSzPts val="800"/>
              <a:buNone/>
              <a:defRPr sz="800"/>
            </a:lvl2pPr>
            <a:lvl3pPr marL="1371600" lvl="2" indent="-228600" algn="l" rtl="0">
              <a:spcBef>
                <a:spcPts val="100"/>
              </a:spcBef>
              <a:spcAft>
                <a:spcPts val="0"/>
              </a:spcAft>
              <a:buClr>
                <a:schemeClr val="dk1"/>
              </a:buClr>
              <a:buSzPts val="700"/>
              <a:buNone/>
              <a:defRPr sz="700"/>
            </a:lvl3pPr>
            <a:lvl4pPr marL="1828800" lvl="3" indent="-228600" algn="l" rtl="0">
              <a:spcBef>
                <a:spcPts val="100"/>
              </a:spcBef>
              <a:spcAft>
                <a:spcPts val="0"/>
              </a:spcAft>
              <a:buClr>
                <a:schemeClr val="dk1"/>
              </a:buClr>
              <a:buSzPts val="600"/>
              <a:buNone/>
              <a:defRPr sz="600"/>
            </a:lvl4pPr>
            <a:lvl5pPr marL="2286000" lvl="4" indent="-228600" algn="l" rtl="0">
              <a:spcBef>
                <a:spcPts val="100"/>
              </a:spcBef>
              <a:spcAft>
                <a:spcPts val="0"/>
              </a:spcAft>
              <a:buClr>
                <a:schemeClr val="dk1"/>
              </a:buClr>
              <a:buSzPts val="600"/>
              <a:buNone/>
              <a:defRPr sz="600"/>
            </a:lvl5pPr>
            <a:lvl6pPr marL="2743200" lvl="5" indent="-228600" algn="l" rtl="0">
              <a:spcBef>
                <a:spcPts val="100"/>
              </a:spcBef>
              <a:spcAft>
                <a:spcPts val="0"/>
              </a:spcAft>
              <a:buClr>
                <a:schemeClr val="dk1"/>
              </a:buClr>
              <a:buSzPts val="600"/>
              <a:buNone/>
              <a:defRPr sz="600"/>
            </a:lvl6pPr>
            <a:lvl7pPr marL="3200400" lvl="6" indent="-228600" algn="l" rtl="0">
              <a:spcBef>
                <a:spcPts val="100"/>
              </a:spcBef>
              <a:spcAft>
                <a:spcPts val="0"/>
              </a:spcAft>
              <a:buClr>
                <a:schemeClr val="dk1"/>
              </a:buClr>
              <a:buSzPts val="600"/>
              <a:buNone/>
              <a:defRPr sz="600"/>
            </a:lvl7pPr>
            <a:lvl8pPr marL="3657600" lvl="7" indent="-228600" algn="l" rtl="0">
              <a:spcBef>
                <a:spcPts val="100"/>
              </a:spcBef>
              <a:spcAft>
                <a:spcPts val="0"/>
              </a:spcAft>
              <a:buClr>
                <a:schemeClr val="dk1"/>
              </a:buClr>
              <a:buSzPts val="600"/>
              <a:buNone/>
              <a:defRPr sz="600"/>
            </a:lvl8pPr>
            <a:lvl9pPr marL="4114800" lvl="8" indent="-228600" algn="l" rtl="0">
              <a:spcBef>
                <a:spcPts val="100"/>
              </a:spcBef>
              <a:spcAft>
                <a:spcPts val="0"/>
              </a:spcAft>
              <a:buClr>
                <a:schemeClr val="dk1"/>
              </a:buClr>
              <a:buSzPts val="600"/>
              <a:buNone/>
              <a:defRPr sz="600"/>
            </a:lvl9pPr>
          </a:lstStyle>
          <a:p>
            <a:endParaRPr/>
          </a:p>
        </p:txBody>
      </p:sp>
      <p:sp>
        <p:nvSpPr>
          <p:cNvPr id="126" name="Google Shape;126;p2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7" name="Google Shape;127;p2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8" name="Google Shape;128;p2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1194859" y="3200400"/>
            <a:ext cx="3657600" cy="377700"/>
          </a:xfrm>
          <a:prstGeom prst="rect">
            <a:avLst/>
          </a:prstGeom>
          <a:noFill/>
          <a:ln>
            <a:noFill/>
          </a:ln>
        </p:spPr>
        <p:txBody>
          <a:bodyPr spcFirstLastPara="1" wrap="square" lIns="60950" tIns="30475" rIns="60950" bIns="30475" anchor="b" anchorCtr="0">
            <a:normAutofit/>
          </a:bodyPr>
          <a:lstStyle>
            <a:lvl1pPr lvl="0" algn="l" rtl="0">
              <a:spcBef>
                <a:spcPts val="0"/>
              </a:spcBef>
              <a:spcAft>
                <a:spcPts val="0"/>
              </a:spcAft>
              <a:buClr>
                <a:schemeClr val="dk1"/>
              </a:buClr>
              <a:buSzPts val="1300"/>
              <a:buFont typeface="Calibri"/>
              <a:buNone/>
              <a:defRPr sz="1300" b="1"/>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31" name="Google Shape;131;p26"/>
          <p:cNvSpPr>
            <a:spLocks noGrp="1"/>
          </p:cNvSpPr>
          <p:nvPr>
            <p:ph type="pic" idx="2"/>
          </p:nvPr>
        </p:nvSpPr>
        <p:spPr>
          <a:xfrm>
            <a:off x="1194859" y="408517"/>
            <a:ext cx="3657600" cy="2743200"/>
          </a:xfrm>
          <a:prstGeom prst="rect">
            <a:avLst/>
          </a:prstGeom>
          <a:noFill/>
          <a:ln>
            <a:noFill/>
          </a:ln>
        </p:spPr>
      </p:sp>
      <p:sp>
        <p:nvSpPr>
          <p:cNvPr id="132" name="Google Shape;132;p26"/>
          <p:cNvSpPr txBox="1">
            <a:spLocks noGrp="1"/>
          </p:cNvSpPr>
          <p:nvPr>
            <p:ph type="body" idx="1"/>
          </p:nvPr>
        </p:nvSpPr>
        <p:spPr>
          <a:xfrm>
            <a:off x="1194859" y="3578225"/>
            <a:ext cx="3657600" cy="536700"/>
          </a:xfrm>
          <a:prstGeom prst="rect">
            <a:avLst/>
          </a:prstGeom>
          <a:noFill/>
          <a:ln>
            <a:noFill/>
          </a:ln>
        </p:spPr>
        <p:txBody>
          <a:bodyPr spcFirstLastPara="1" wrap="square" lIns="60950" tIns="30475" rIns="60950" bIns="30475" anchor="t" anchorCtr="0">
            <a:normAutofit/>
          </a:bodyPr>
          <a:lstStyle>
            <a:lvl1pPr marL="457200" lvl="0" indent="-228600" algn="l" rtl="0">
              <a:spcBef>
                <a:spcPts val="200"/>
              </a:spcBef>
              <a:spcAft>
                <a:spcPts val="0"/>
              </a:spcAft>
              <a:buClr>
                <a:schemeClr val="dk1"/>
              </a:buClr>
              <a:buSzPts val="900"/>
              <a:buNone/>
              <a:defRPr sz="900"/>
            </a:lvl1pPr>
            <a:lvl2pPr marL="914400" lvl="1" indent="-228600" algn="l" rtl="0">
              <a:spcBef>
                <a:spcPts val="200"/>
              </a:spcBef>
              <a:spcAft>
                <a:spcPts val="0"/>
              </a:spcAft>
              <a:buClr>
                <a:schemeClr val="dk1"/>
              </a:buClr>
              <a:buSzPts val="800"/>
              <a:buNone/>
              <a:defRPr sz="800"/>
            </a:lvl2pPr>
            <a:lvl3pPr marL="1371600" lvl="2" indent="-228600" algn="l" rtl="0">
              <a:spcBef>
                <a:spcPts val="100"/>
              </a:spcBef>
              <a:spcAft>
                <a:spcPts val="0"/>
              </a:spcAft>
              <a:buClr>
                <a:schemeClr val="dk1"/>
              </a:buClr>
              <a:buSzPts val="700"/>
              <a:buNone/>
              <a:defRPr sz="700"/>
            </a:lvl3pPr>
            <a:lvl4pPr marL="1828800" lvl="3" indent="-228600" algn="l" rtl="0">
              <a:spcBef>
                <a:spcPts val="100"/>
              </a:spcBef>
              <a:spcAft>
                <a:spcPts val="0"/>
              </a:spcAft>
              <a:buClr>
                <a:schemeClr val="dk1"/>
              </a:buClr>
              <a:buSzPts val="600"/>
              <a:buNone/>
              <a:defRPr sz="600"/>
            </a:lvl4pPr>
            <a:lvl5pPr marL="2286000" lvl="4" indent="-228600" algn="l" rtl="0">
              <a:spcBef>
                <a:spcPts val="100"/>
              </a:spcBef>
              <a:spcAft>
                <a:spcPts val="0"/>
              </a:spcAft>
              <a:buClr>
                <a:schemeClr val="dk1"/>
              </a:buClr>
              <a:buSzPts val="600"/>
              <a:buNone/>
              <a:defRPr sz="600"/>
            </a:lvl5pPr>
            <a:lvl6pPr marL="2743200" lvl="5" indent="-228600" algn="l" rtl="0">
              <a:spcBef>
                <a:spcPts val="100"/>
              </a:spcBef>
              <a:spcAft>
                <a:spcPts val="0"/>
              </a:spcAft>
              <a:buClr>
                <a:schemeClr val="dk1"/>
              </a:buClr>
              <a:buSzPts val="600"/>
              <a:buNone/>
              <a:defRPr sz="600"/>
            </a:lvl6pPr>
            <a:lvl7pPr marL="3200400" lvl="6" indent="-228600" algn="l" rtl="0">
              <a:spcBef>
                <a:spcPts val="100"/>
              </a:spcBef>
              <a:spcAft>
                <a:spcPts val="0"/>
              </a:spcAft>
              <a:buClr>
                <a:schemeClr val="dk1"/>
              </a:buClr>
              <a:buSzPts val="600"/>
              <a:buNone/>
              <a:defRPr sz="600"/>
            </a:lvl7pPr>
            <a:lvl8pPr marL="3657600" lvl="7" indent="-228600" algn="l" rtl="0">
              <a:spcBef>
                <a:spcPts val="100"/>
              </a:spcBef>
              <a:spcAft>
                <a:spcPts val="0"/>
              </a:spcAft>
              <a:buClr>
                <a:schemeClr val="dk1"/>
              </a:buClr>
              <a:buSzPts val="600"/>
              <a:buNone/>
              <a:defRPr sz="600"/>
            </a:lvl8pPr>
            <a:lvl9pPr marL="4114800" lvl="8" indent="-228600" algn="l" rtl="0">
              <a:spcBef>
                <a:spcPts val="100"/>
              </a:spcBef>
              <a:spcAft>
                <a:spcPts val="0"/>
              </a:spcAft>
              <a:buClr>
                <a:schemeClr val="dk1"/>
              </a:buClr>
              <a:buSzPts val="600"/>
              <a:buNone/>
              <a:defRPr sz="600"/>
            </a:lvl9pPr>
          </a:lstStyle>
          <a:p>
            <a:endParaRPr/>
          </a:p>
        </p:txBody>
      </p:sp>
      <p:sp>
        <p:nvSpPr>
          <p:cNvPr id="133" name="Google Shape;133;p26"/>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34" name="Google Shape;134;p26"/>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35" name="Google Shape;135;p26"/>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38" name="Google Shape;138;p27"/>
          <p:cNvSpPr txBox="1">
            <a:spLocks noGrp="1"/>
          </p:cNvSpPr>
          <p:nvPr>
            <p:ph type="body" idx="1"/>
          </p:nvPr>
        </p:nvSpPr>
        <p:spPr>
          <a:xfrm rot="5400000">
            <a:off x="1539300" y="-167700"/>
            <a:ext cx="3017400" cy="54864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139" name="Google Shape;139;p2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0" name="Google Shape;140;p2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1" name="Google Shape;141;p2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rot="5400000">
            <a:off x="3154950" y="1447742"/>
            <a:ext cx="3900900" cy="13716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44" name="Google Shape;144;p28"/>
          <p:cNvSpPr txBox="1">
            <a:spLocks noGrp="1"/>
          </p:cNvSpPr>
          <p:nvPr>
            <p:ph type="body" idx="1"/>
          </p:nvPr>
        </p:nvSpPr>
        <p:spPr>
          <a:xfrm rot="5400000">
            <a:off x="361000" y="126992"/>
            <a:ext cx="3900900" cy="40131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145" name="Google Shape;145;p2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6" name="Google Shape;146;p2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7" name="Google Shape;147;p2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ntire black">
  <p:cSld name="entire black">
    <p:bg>
      <p:bgPr>
        <a:solidFill>
          <a:schemeClr val="lt1"/>
        </a:solidFill>
        <a:effectLst/>
      </p:bgPr>
    </p:bg>
    <p:spTree>
      <p:nvGrpSpPr>
        <p:cNvPr id="1" name="Shape 14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812800" y="2209801"/>
            <a:ext cx="6807300" cy="1143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3600"/>
              <a:buFont typeface="Arial"/>
              <a:buNone/>
              <a:defRPr sz="3600" b="0" cap="none">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 name="Google Shape;155;p31"/>
          <p:cNvSpPr txBox="1">
            <a:spLocks noGrp="1"/>
          </p:cNvSpPr>
          <p:nvPr>
            <p:ph type="body" idx="1"/>
          </p:nvPr>
        </p:nvSpPr>
        <p:spPr>
          <a:xfrm>
            <a:off x="914400" y="3657601"/>
            <a:ext cx="68073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400"/>
              </a:spcBef>
              <a:spcAft>
                <a:spcPts val="0"/>
              </a:spcAft>
              <a:buClr>
                <a:schemeClr val="dk1"/>
              </a:buClr>
              <a:buSzPts val="2000"/>
              <a:buNone/>
              <a:defRPr sz="2000">
                <a:solidFill>
                  <a:schemeClr val="dk1"/>
                </a:solidFill>
                <a:latin typeface="Lato"/>
                <a:ea typeface="Lato"/>
                <a:cs typeface="Lato"/>
                <a:sym typeface="Lato"/>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6" name="Google Shape;156;p31"/>
          <p:cNvSpPr txBox="1"/>
          <p:nvPr/>
        </p:nvSpPr>
        <p:spPr>
          <a:xfrm>
            <a:off x="0" y="6569076"/>
            <a:ext cx="34545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800"/>
              <a:buFont typeface="Arial"/>
              <a:buNone/>
            </a:pPr>
            <a:fld id="{00000000-1234-1234-1234-123412341234}" type="slidenum">
              <a:rPr lang="en-US" sz="800" b="0" i="0" u="none" strike="noStrike" cap="none">
                <a:solidFill>
                  <a:srgbClr val="7F7F7F"/>
                </a:solidFill>
                <a:latin typeface="Lato"/>
                <a:ea typeface="Lato"/>
                <a:cs typeface="Lato"/>
                <a:sym typeface="Lato"/>
              </a:rPr>
              <a:t>‹#›</a:t>
            </a:fld>
            <a:r>
              <a:rPr lang="en-US" sz="800" b="0" i="0" u="none" strike="noStrike" cap="none" dirty="0">
                <a:solidFill>
                  <a:srgbClr val="7F7F7F"/>
                </a:solidFill>
                <a:latin typeface="Lato"/>
                <a:ea typeface="Lato"/>
                <a:cs typeface="Lato"/>
                <a:sym typeface="Lato"/>
              </a:rPr>
              <a:t> i3 International ® 202</a:t>
            </a:r>
            <a:r>
              <a:rPr lang="en-US" sz="800" dirty="0">
                <a:solidFill>
                  <a:srgbClr val="7F7F7F"/>
                </a:solidFill>
                <a:latin typeface="Lato"/>
                <a:ea typeface="Lato"/>
                <a:cs typeface="Lato"/>
                <a:sym typeface="Lato"/>
              </a:rPr>
              <a:t>1</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7F7F7F"/>
              </a:solidFill>
              <a:latin typeface="Lato"/>
              <a:ea typeface="Lato"/>
              <a:cs typeface="Lato"/>
              <a:sym typeface="Lato"/>
            </a:endParaRP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203200" y="228600"/>
            <a:ext cx="10972800" cy="609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2000"/>
              <a:buNone/>
              <a:defRPr sz="2000">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p32"/>
          <p:cNvSpPr txBox="1">
            <a:spLocks noGrp="1"/>
          </p:cNvSpPr>
          <p:nvPr>
            <p:ph type="body" idx="1"/>
          </p:nvPr>
        </p:nvSpPr>
        <p:spPr>
          <a:xfrm>
            <a:off x="609600" y="1066801"/>
            <a:ext cx="10972800" cy="4297500"/>
          </a:xfrm>
          <a:prstGeom prst="rect">
            <a:avLst/>
          </a:prstGeom>
          <a:noFill/>
          <a:ln>
            <a:noFill/>
          </a:ln>
        </p:spPr>
        <p:txBody>
          <a:bodyPr spcFirstLastPara="1" wrap="square" lIns="91425" tIns="45700" rIns="91425" bIns="45700" anchor="t" anchorCtr="0">
            <a:noAutofit/>
          </a:bodyPr>
          <a:lstStyle>
            <a:lvl1pPr marL="457200" lvl="0" indent="-393700" algn="l" rtl="0">
              <a:lnSpc>
                <a:spcPct val="150000"/>
              </a:lnSpc>
              <a:spcBef>
                <a:spcPts val="0"/>
              </a:spcBef>
              <a:spcAft>
                <a:spcPts val="0"/>
              </a:spcAft>
              <a:buSzPts val="2600"/>
              <a:buFont typeface="Arial"/>
              <a:buChar char="•"/>
              <a:defRPr sz="2000">
                <a:latin typeface="Lato"/>
                <a:ea typeface="Lato"/>
                <a:cs typeface="Lato"/>
                <a:sym typeface="Lato"/>
              </a:defRPr>
            </a:lvl1pPr>
            <a:lvl2pPr marL="914400" lvl="1" indent="-297180" algn="l" rtl="0">
              <a:lnSpc>
                <a:spcPct val="150000"/>
              </a:lnSpc>
              <a:spcBef>
                <a:spcPts val="0"/>
              </a:spcBef>
              <a:spcAft>
                <a:spcPts val="0"/>
              </a:spcAft>
              <a:buSzPts val="1080"/>
              <a:buFont typeface="Courier New"/>
              <a:buChar char="o"/>
              <a:defRPr sz="1800">
                <a:latin typeface="Lato"/>
                <a:ea typeface="Lato"/>
                <a:cs typeface="Lato"/>
                <a:sym typeface="Lato"/>
              </a:defRPr>
            </a:lvl2pPr>
            <a:lvl3pPr marL="1371600" lvl="2" indent="-342900" algn="l" rtl="0">
              <a:lnSpc>
                <a:spcPct val="100000"/>
              </a:lnSpc>
              <a:spcBef>
                <a:spcPts val="360"/>
              </a:spcBef>
              <a:spcAft>
                <a:spcPts val="0"/>
              </a:spcAft>
              <a:buSzPts val="1800"/>
              <a:buChar char="•"/>
              <a:defRPr sz="2000">
                <a:latin typeface="Lato"/>
                <a:ea typeface="Lato"/>
                <a:cs typeface="Lato"/>
                <a:sym typeface="Lato"/>
              </a:defRPr>
            </a:lvl3pPr>
            <a:lvl4pPr marL="1828800" lvl="3" indent="-330200" algn="l" rtl="0">
              <a:lnSpc>
                <a:spcPct val="100000"/>
              </a:lnSpc>
              <a:spcBef>
                <a:spcPts val="320"/>
              </a:spcBef>
              <a:spcAft>
                <a:spcPts val="0"/>
              </a:spcAft>
              <a:buSzPts val="1600"/>
              <a:buChar char="–"/>
              <a:defRPr sz="2000">
                <a:latin typeface="Lato"/>
                <a:ea typeface="Lato"/>
                <a:cs typeface="Lato"/>
                <a:sym typeface="Lato"/>
              </a:defRPr>
            </a:lvl4pPr>
            <a:lvl5pPr marL="2286000" lvl="4" indent="-330200" algn="l" rtl="0">
              <a:lnSpc>
                <a:spcPct val="100000"/>
              </a:lnSpc>
              <a:spcBef>
                <a:spcPts val="320"/>
              </a:spcBef>
              <a:spcAft>
                <a:spcPts val="0"/>
              </a:spcAft>
              <a:buSzPts val="1600"/>
              <a:buChar char="»"/>
              <a:defRPr sz="2000">
                <a:latin typeface="Lato"/>
                <a:ea typeface="Lato"/>
                <a:cs typeface="Lato"/>
                <a:sym typeface="Lato"/>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3" name="Google Shape;23;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4" name="Google Shape;24;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203200" y="-50005"/>
            <a:ext cx="10972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p33"/>
          <p:cNvSpPr txBox="1">
            <a:spLocks noGrp="1"/>
          </p:cNvSpPr>
          <p:nvPr>
            <p:ph type="body" idx="1"/>
          </p:nvPr>
        </p:nvSpPr>
        <p:spPr>
          <a:xfrm>
            <a:off x="609600" y="1828801"/>
            <a:ext cx="5384700" cy="42975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atin typeface="Lato"/>
                <a:ea typeface="Lato"/>
                <a:cs typeface="Lato"/>
                <a:sym typeface="Lato"/>
              </a:defRPr>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63" name="Google Shape;163;p33"/>
          <p:cNvSpPr txBox="1">
            <a:spLocks noGrp="1"/>
          </p:cNvSpPr>
          <p:nvPr>
            <p:ph type="body" idx="2"/>
          </p:nvPr>
        </p:nvSpPr>
        <p:spPr>
          <a:xfrm>
            <a:off x="6197600" y="1828801"/>
            <a:ext cx="5384700" cy="42975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atin typeface="Lato"/>
                <a:ea typeface="Lato"/>
                <a:cs typeface="Lato"/>
                <a:sym typeface="Lato"/>
              </a:defRPr>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203200" y="228600"/>
            <a:ext cx="10972800" cy="609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2000"/>
              <a:buFont typeface="Arial"/>
              <a:buNone/>
              <a:defRPr sz="2000" b="1">
                <a:latin typeface="Montserrat SemiBold"/>
                <a:ea typeface="Montserrat SemiBold"/>
                <a:cs typeface="Montserrat SemiBold"/>
                <a:sym typeface="Montserrat SemiBol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34"/>
          <p:cNvSpPr txBox="1">
            <a:spLocks noGrp="1"/>
          </p:cNvSpPr>
          <p:nvPr>
            <p:ph type="body" idx="1"/>
          </p:nvPr>
        </p:nvSpPr>
        <p:spPr>
          <a:xfrm>
            <a:off x="609600" y="1066801"/>
            <a:ext cx="10972800" cy="4297500"/>
          </a:xfrm>
          <a:prstGeom prst="rect">
            <a:avLst/>
          </a:prstGeom>
          <a:noFill/>
          <a:ln>
            <a:noFill/>
          </a:ln>
        </p:spPr>
        <p:txBody>
          <a:bodyPr spcFirstLastPara="1" wrap="square" lIns="91425" tIns="45700" rIns="91425" bIns="45700" anchor="t" anchorCtr="0">
            <a:noAutofit/>
          </a:bodyPr>
          <a:lstStyle>
            <a:lvl1pPr marL="457200" lvl="0" indent="-393700" algn="l" rtl="0">
              <a:lnSpc>
                <a:spcPct val="150000"/>
              </a:lnSpc>
              <a:spcBef>
                <a:spcPts val="0"/>
              </a:spcBef>
              <a:spcAft>
                <a:spcPts val="0"/>
              </a:spcAft>
              <a:buClr>
                <a:schemeClr val="dk1"/>
              </a:buClr>
              <a:buSzPts val="2600"/>
              <a:buFont typeface="Arial"/>
              <a:buChar char="•"/>
              <a:defRPr sz="2000">
                <a:latin typeface="Lato"/>
                <a:ea typeface="Lato"/>
                <a:cs typeface="Lato"/>
                <a:sym typeface="Lato"/>
              </a:defRPr>
            </a:lvl1pPr>
            <a:lvl2pPr marL="914400" lvl="1" indent="-297180" algn="l" rtl="0">
              <a:lnSpc>
                <a:spcPct val="150000"/>
              </a:lnSpc>
              <a:spcBef>
                <a:spcPts val="0"/>
              </a:spcBef>
              <a:spcAft>
                <a:spcPts val="0"/>
              </a:spcAft>
              <a:buClr>
                <a:schemeClr val="dk1"/>
              </a:buClr>
              <a:buSzPts val="1080"/>
              <a:buFont typeface="Courier New"/>
              <a:buChar char="o"/>
              <a:defRPr sz="1800">
                <a:latin typeface="Arial"/>
                <a:ea typeface="Arial"/>
                <a:cs typeface="Arial"/>
                <a:sym typeface="Arial"/>
              </a:defRPr>
            </a:lvl2pPr>
            <a:lvl3pPr marL="1371600" lvl="2"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3pPr>
            <a:lvl4pPr marL="1828800" lvl="3"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67"/>
        <p:cNvGrpSpPr/>
        <p:nvPr/>
      </p:nvGrpSpPr>
      <p:grpSpPr>
        <a:xfrm>
          <a:off x="0" y="0"/>
          <a:ext cx="0" cy="0"/>
          <a:chOff x="0" y="0"/>
          <a:chExt cx="0" cy="0"/>
        </a:xfrm>
      </p:grpSpPr>
      <p:sp>
        <p:nvSpPr>
          <p:cNvPr id="168" name="Google Shape;168;p35"/>
          <p:cNvSpPr txBox="1">
            <a:spLocks noGrp="1"/>
          </p:cNvSpPr>
          <p:nvPr>
            <p:ph type="body" idx="1"/>
          </p:nvPr>
        </p:nvSpPr>
        <p:spPr>
          <a:xfrm>
            <a:off x="609600" y="1066801"/>
            <a:ext cx="10972800" cy="42975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a:latin typeface="Lato"/>
                <a:ea typeface="Lato"/>
                <a:cs typeface="Lato"/>
                <a:sym typeface="Lato"/>
              </a:defRPr>
            </a:lvl1pPr>
            <a:lvl2pPr marL="914400" lvl="1" indent="-355600" algn="l" rtl="0">
              <a:lnSpc>
                <a:spcPct val="100000"/>
              </a:lnSpc>
              <a:spcBef>
                <a:spcPts val="400"/>
              </a:spcBef>
              <a:spcAft>
                <a:spcPts val="0"/>
              </a:spcAft>
              <a:buSzPts val="2000"/>
              <a:buChar char="–"/>
              <a:defRPr>
                <a:latin typeface="Lato"/>
                <a:ea typeface="Lato"/>
                <a:cs typeface="Lato"/>
                <a:sym typeface="Lato"/>
              </a:defRPr>
            </a:lvl2pPr>
            <a:lvl3pPr marL="1371600" lvl="2" indent="-342900" algn="l" rtl="0">
              <a:lnSpc>
                <a:spcPct val="100000"/>
              </a:lnSpc>
              <a:spcBef>
                <a:spcPts val="360"/>
              </a:spcBef>
              <a:spcAft>
                <a:spcPts val="0"/>
              </a:spcAft>
              <a:buSzPts val="1800"/>
              <a:buChar char="•"/>
              <a:defRPr>
                <a:latin typeface="Lato"/>
                <a:ea typeface="Lato"/>
                <a:cs typeface="Lato"/>
                <a:sym typeface="Lato"/>
              </a:defRPr>
            </a:lvl3pPr>
            <a:lvl4pPr marL="1828800" lvl="3" indent="-330200" algn="l" rtl="0">
              <a:lnSpc>
                <a:spcPct val="100000"/>
              </a:lnSpc>
              <a:spcBef>
                <a:spcPts val="320"/>
              </a:spcBef>
              <a:spcAft>
                <a:spcPts val="0"/>
              </a:spcAft>
              <a:buSzPts val="1600"/>
              <a:buChar char="–"/>
              <a:defRPr>
                <a:latin typeface="Lato"/>
                <a:ea typeface="Lato"/>
                <a:cs typeface="Lato"/>
                <a:sym typeface="Lato"/>
              </a:defRPr>
            </a:lvl4pPr>
            <a:lvl5pPr marL="2286000" lvl="4" indent="-330200" algn="l" rtl="0">
              <a:lnSpc>
                <a:spcPct val="100000"/>
              </a:lnSpc>
              <a:spcBef>
                <a:spcPts val="320"/>
              </a:spcBef>
              <a:spcAft>
                <a:spcPts val="0"/>
              </a:spcAft>
              <a:buSzPts val="1600"/>
              <a:buChar char="»"/>
              <a:defRPr>
                <a:latin typeface="Lato"/>
                <a:ea typeface="Lato"/>
                <a:cs typeface="Lato"/>
                <a:sym typeface="Lato"/>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169" name="Google Shape;169;p35"/>
          <p:cNvSpPr txBox="1">
            <a:spLocks noGrp="1"/>
          </p:cNvSpPr>
          <p:nvPr>
            <p:ph type="title"/>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20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0"/>
        <p:cNvGrpSpPr/>
        <p:nvPr/>
      </p:nvGrpSpPr>
      <p:grpSpPr>
        <a:xfrm>
          <a:off x="0" y="0"/>
          <a:ext cx="0" cy="0"/>
          <a:chOff x="0" y="0"/>
          <a:chExt cx="0" cy="0"/>
        </a:xfrm>
      </p:grpSpPr>
      <p:sp>
        <p:nvSpPr>
          <p:cNvPr id="171" name="Google Shape;171;p36"/>
          <p:cNvSpPr/>
          <p:nvPr/>
        </p:nvSpPr>
        <p:spPr>
          <a:xfrm>
            <a:off x="0" y="0"/>
            <a:ext cx="12327600" cy="6934200"/>
          </a:xfrm>
          <a:prstGeom prst="rect">
            <a:avLst/>
          </a:prstGeom>
          <a:solidFill>
            <a:srgbClr val="152F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172" name="Google Shape;172;p36"/>
          <p:cNvSpPr txBox="1">
            <a:spLocks noGrp="1"/>
          </p:cNvSpPr>
          <p:nvPr>
            <p:ph type="ctrTitle"/>
          </p:nvPr>
        </p:nvSpPr>
        <p:spPr>
          <a:xfrm>
            <a:off x="508000" y="381002"/>
            <a:ext cx="10363200" cy="7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lt1"/>
              </a:buClr>
              <a:buSzPts val="2000"/>
              <a:buFont typeface="Arial"/>
              <a:buNone/>
              <a:defRPr>
                <a:solidFill>
                  <a:schemeClr val="lt1"/>
                </a:solidFill>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p36"/>
          <p:cNvSpPr txBox="1">
            <a:spLocks noGrp="1"/>
          </p:cNvSpPr>
          <p:nvPr>
            <p:ph type="subTitle" idx="1"/>
          </p:nvPr>
        </p:nvSpPr>
        <p:spPr>
          <a:xfrm>
            <a:off x="586597" y="1219200"/>
            <a:ext cx="7033500" cy="1295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320"/>
              </a:spcBef>
              <a:spcAft>
                <a:spcPts val="0"/>
              </a:spcAft>
              <a:buClr>
                <a:srgbClr val="FFFFFF"/>
              </a:buClr>
              <a:buSzPts val="1600"/>
              <a:buNone/>
              <a:defRPr sz="1600">
                <a:solidFill>
                  <a:srgbClr val="FFFFFF"/>
                </a:solidFill>
                <a:latin typeface="Lato"/>
                <a:ea typeface="Lato"/>
                <a:cs typeface="Lato"/>
                <a:sym typeface="Lato"/>
              </a:defRPr>
            </a:lvl1pPr>
            <a:lvl2pPr lvl="1" algn="ctr" rtl="0">
              <a:lnSpc>
                <a:spcPct val="100000"/>
              </a:lnSpc>
              <a:spcBef>
                <a:spcPts val="400"/>
              </a:spcBef>
              <a:spcAft>
                <a:spcPts val="0"/>
              </a:spcAft>
              <a:buClr>
                <a:srgbClr val="888888"/>
              </a:buClr>
              <a:buSzPts val="2000"/>
              <a:buNone/>
              <a:defRPr>
                <a:solidFill>
                  <a:srgbClr val="888888"/>
                </a:solidFill>
              </a:defRPr>
            </a:lvl2pPr>
            <a:lvl3pPr lvl="2" algn="ctr" rtl="0">
              <a:lnSpc>
                <a:spcPct val="100000"/>
              </a:lnSpc>
              <a:spcBef>
                <a:spcPts val="360"/>
              </a:spcBef>
              <a:spcAft>
                <a:spcPts val="0"/>
              </a:spcAft>
              <a:buClr>
                <a:srgbClr val="888888"/>
              </a:buClr>
              <a:buSzPts val="1800"/>
              <a:buNone/>
              <a:defRPr>
                <a:solidFill>
                  <a:srgbClr val="888888"/>
                </a:solidFill>
              </a:defRPr>
            </a:lvl3pPr>
            <a:lvl4pPr lvl="3" algn="ctr" rtl="0">
              <a:lnSpc>
                <a:spcPct val="100000"/>
              </a:lnSpc>
              <a:spcBef>
                <a:spcPts val="320"/>
              </a:spcBef>
              <a:spcAft>
                <a:spcPts val="0"/>
              </a:spcAft>
              <a:buClr>
                <a:srgbClr val="888888"/>
              </a:buClr>
              <a:buSzPts val="1600"/>
              <a:buNone/>
              <a:defRPr>
                <a:solidFill>
                  <a:srgbClr val="888888"/>
                </a:solidFill>
              </a:defRPr>
            </a:lvl4pPr>
            <a:lvl5pPr lvl="4" algn="ctr" rtl="0">
              <a:lnSpc>
                <a:spcPct val="100000"/>
              </a:lnSpc>
              <a:spcBef>
                <a:spcPts val="320"/>
              </a:spcBef>
              <a:spcAft>
                <a:spcPts val="0"/>
              </a:spcAft>
              <a:buClr>
                <a:srgbClr val="888888"/>
              </a:buClr>
              <a:buSzPts val="16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4"/>
        <p:cNvGrpSpPr/>
        <p:nvPr/>
      </p:nvGrpSpPr>
      <p:grpSpPr>
        <a:xfrm>
          <a:off x="0" y="0"/>
          <a:ext cx="0" cy="0"/>
          <a:chOff x="0" y="0"/>
          <a:chExt cx="0" cy="0"/>
        </a:xfrm>
      </p:grpSpPr>
      <p:sp>
        <p:nvSpPr>
          <p:cNvPr id="175" name="Google Shape;175;p37"/>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chemeClr val="dk1"/>
              </a:buClr>
              <a:buSzPts val="2000"/>
              <a:buNone/>
              <a:defRPr sz="2000" b="1">
                <a:latin typeface="Lato"/>
                <a:ea typeface="Lato"/>
                <a:cs typeface="Lato"/>
                <a:sym typeface="Lato"/>
              </a:defRPr>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76" name="Google Shape;176;p37"/>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55600" algn="l" rtl="0">
              <a:lnSpc>
                <a:spcPct val="100000"/>
              </a:lnSpc>
              <a:spcBef>
                <a:spcPts val="400"/>
              </a:spcBef>
              <a:spcAft>
                <a:spcPts val="0"/>
              </a:spcAft>
              <a:buClr>
                <a:schemeClr val="dk1"/>
              </a:buClr>
              <a:buSzPts val="2000"/>
              <a:buChar char="•"/>
              <a:defRPr sz="2000">
                <a:latin typeface="Lato"/>
                <a:ea typeface="Lato"/>
                <a:cs typeface="Lato"/>
                <a:sym typeface="Lato"/>
              </a:defRPr>
            </a:lvl1pPr>
            <a:lvl2pPr marL="914400" lvl="1" indent="-342900" algn="l" rtl="0">
              <a:lnSpc>
                <a:spcPct val="100000"/>
              </a:lnSpc>
              <a:spcBef>
                <a:spcPts val="360"/>
              </a:spcBef>
              <a:spcAft>
                <a:spcPts val="0"/>
              </a:spcAft>
              <a:buClr>
                <a:schemeClr val="dk1"/>
              </a:buClr>
              <a:buSzPts val="1800"/>
              <a:buChar char="–"/>
              <a:defRPr sz="1800"/>
            </a:lvl2pPr>
            <a:lvl3pPr marL="1371600" lvl="2" indent="-330200" algn="l" rtl="0">
              <a:lnSpc>
                <a:spcPct val="100000"/>
              </a:lnSpc>
              <a:spcBef>
                <a:spcPts val="320"/>
              </a:spcBef>
              <a:spcAft>
                <a:spcPts val="0"/>
              </a:spcAft>
              <a:buClr>
                <a:schemeClr val="dk1"/>
              </a:buClr>
              <a:buSzPts val="1600"/>
              <a:buChar char="•"/>
              <a:defRPr sz="1600"/>
            </a:lvl3pPr>
            <a:lvl4pPr marL="1828800" lvl="3" indent="-317500" algn="l" rtl="0">
              <a:lnSpc>
                <a:spcPct val="100000"/>
              </a:lnSpc>
              <a:spcBef>
                <a:spcPts val="280"/>
              </a:spcBef>
              <a:spcAft>
                <a:spcPts val="0"/>
              </a:spcAft>
              <a:buClr>
                <a:schemeClr val="dk1"/>
              </a:buClr>
              <a:buSzPts val="1400"/>
              <a:buChar char="–"/>
              <a:defRPr sz="1400"/>
            </a:lvl4pPr>
            <a:lvl5pPr marL="2286000" lvl="4" indent="-317500" algn="l" rtl="0">
              <a:lnSpc>
                <a:spcPct val="100000"/>
              </a:lnSpc>
              <a:spcBef>
                <a:spcPts val="280"/>
              </a:spcBef>
              <a:spcAft>
                <a:spcPts val="0"/>
              </a:spcAft>
              <a:buClr>
                <a:schemeClr val="dk1"/>
              </a:buClr>
              <a:buSzPts val="1400"/>
              <a:buChar char="»"/>
              <a:defRPr sz="14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77" name="Google Shape;177;p37"/>
          <p:cNvSpPr txBox="1">
            <a:spLocks noGrp="1"/>
          </p:cNvSpPr>
          <p:nvPr>
            <p:ph type="body" idx="3"/>
          </p:nvPr>
        </p:nvSpPr>
        <p:spPr>
          <a:xfrm>
            <a:off x="6193368" y="1535113"/>
            <a:ext cx="53889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chemeClr val="dk1"/>
              </a:buClr>
              <a:buSzPts val="2000"/>
              <a:buNone/>
              <a:defRPr sz="2000" b="1">
                <a:latin typeface="Lato"/>
                <a:ea typeface="Lato"/>
                <a:cs typeface="Lato"/>
                <a:sym typeface="Lato"/>
              </a:defRPr>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78" name="Google Shape;178;p37"/>
          <p:cNvSpPr txBox="1">
            <a:spLocks noGrp="1"/>
          </p:cNvSpPr>
          <p:nvPr>
            <p:ph type="body" idx="4"/>
          </p:nvPr>
        </p:nvSpPr>
        <p:spPr>
          <a:xfrm>
            <a:off x="6193368" y="2174875"/>
            <a:ext cx="5388900" cy="3951300"/>
          </a:xfrm>
          <a:prstGeom prst="rect">
            <a:avLst/>
          </a:prstGeom>
          <a:noFill/>
          <a:ln>
            <a:noFill/>
          </a:ln>
        </p:spPr>
        <p:txBody>
          <a:bodyPr spcFirstLastPara="1" wrap="square" lIns="91425" tIns="45700" rIns="91425" bIns="45700" anchor="t" anchorCtr="0">
            <a:noAutofit/>
          </a:bodyPr>
          <a:lstStyle>
            <a:lvl1pPr marL="457200" lvl="0" indent="-355600" algn="l" rtl="0">
              <a:lnSpc>
                <a:spcPct val="100000"/>
              </a:lnSpc>
              <a:spcBef>
                <a:spcPts val="400"/>
              </a:spcBef>
              <a:spcAft>
                <a:spcPts val="0"/>
              </a:spcAft>
              <a:buClr>
                <a:schemeClr val="dk1"/>
              </a:buClr>
              <a:buSzPts val="2000"/>
              <a:buChar char="•"/>
              <a:defRPr sz="2000">
                <a:latin typeface="Lato"/>
                <a:ea typeface="Lato"/>
                <a:cs typeface="Lato"/>
                <a:sym typeface="Lato"/>
              </a:defRPr>
            </a:lvl1pPr>
            <a:lvl2pPr marL="914400" lvl="1" indent="-342900" algn="l" rtl="0">
              <a:lnSpc>
                <a:spcPct val="100000"/>
              </a:lnSpc>
              <a:spcBef>
                <a:spcPts val="360"/>
              </a:spcBef>
              <a:spcAft>
                <a:spcPts val="0"/>
              </a:spcAft>
              <a:buClr>
                <a:schemeClr val="dk1"/>
              </a:buClr>
              <a:buSzPts val="1800"/>
              <a:buChar char="–"/>
              <a:defRPr sz="1800"/>
            </a:lvl2pPr>
            <a:lvl3pPr marL="1371600" lvl="2" indent="-330200" algn="l" rtl="0">
              <a:lnSpc>
                <a:spcPct val="100000"/>
              </a:lnSpc>
              <a:spcBef>
                <a:spcPts val="320"/>
              </a:spcBef>
              <a:spcAft>
                <a:spcPts val="0"/>
              </a:spcAft>
              <a:buClr>
                <a:schemeClr val="dk1"/>
              </a:buClr>
              <a:buSzPts val="1600"/>
              <a:buChar char="•"/>
              <a:defRPr sz="1600"/>
            </a:lvl3pPr>
            <a:lvl4pPr marL="1828800" lvl="3" indent="-317500" algn="l" rtl="0">
              <a:lnSpc>
                <a:spcPct val="100000"/>
              </a:lnSpc>
              <a:spcBef>
                <a:spcPts val="280"/>
              </a:spcBef>
              <a:spcAft>
                <a:spcPts val="0"/>
              </a:spcAft>
              <a:buClr>
                <a:schemeClr val="dk1"/>
              </a:buClr>
              <a:buSzPts val="1400"/>
              <a:buChar char="–"/>
              <a:defRPr sz="1400"/>
            </a:lvl4pPr>
            <a:lvl5pPr marL="2286000" lvl="4" indent="-317500" algn="l" rtl="0">
              <a:lnSpc>
                <a:spcPct val="100000"/>
              </a:lnSpc>
              <a:spcBef>
                <a:spcPts val="280"/>
              </a:spcBef>
              <a:spcAft>
                <a:spcPts val="0"/>
              </a:spcAft>
              <a:buClr>
                <a:schemeClr val="dk1"/>
              </a:buClr>
              <a:buSzPts val="1400"/>
              <a:buChar char="»"/>
              <a:defRPr sz="14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79" name="Google Shape;179;p37"/>
          <p:cNvSpPr txBox="1">
            <a:spLocks noGrp="1"/>
          </p:cNvSpPr>
          <p:nvPr>
            <p:ph type="title"/>
          </p:nvPr>
        </p:nvSpPr>
        <p:spPr>
          <a:xfrm>
            <a:off x="203200" y="-66199"/>
            <a:ext cx="10972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4"/>
        <p:cNvGrpSpPr/>
        <p:nvPr/>
      </p:nvGrpSpPr>
      <p:grpSpPr>
        <a:xfrm>
          <a:off x="0" y="0"/>
          <a:ext cx="0" cy="0"/>
          <a:chOff x="0" y="0"/>
          <a:chExt cx="0" cy="0"/>
        </a:xfrm>
      </p:grpSpPr>
      <p:sp>
        <p:nvSpPr>
          <p:cNvPr id="185" name="Google Shape;185;p40"/>
          <p:cNvSpPr txBox="1">
            <a:spLocks noGrp="1"/>
          </p:cNvSpPr>
          <p:nvPr>
            <p:ph type="title"/>
          </p:nvPr>
        </p:nvSpPr>
        <p:spPr>
          <a:xfrm>
            <a:off x="609601" y="914400"/>
            <a:ext cx="4011000" cy="762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FFFFFF"/>
              </a:buClr>
              <a:buSzPts val="2000"/>
              <a:buFont typeface="Arial"/>
              <a:buNone/>
              <a:defRPr sz="2000" b="1">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6" name="Google Shape;186;p40"/>
          <p:cNvSpPr txBox="1">
            <a:spLocks noGrp="1"/>
          </p:cNvSpPr>
          <p:nvPr>
            <p:ph type="body" idx="1"/>
          </p:nvPr>
        </p:nvSpPr>
        <p:spPr>
          <a:xfrm>
            <a:off x="4766733" y="914401"/>
            <a:ext cx="6815700" cy="52119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Char char="•"/>
              <a:defRPr sz="2800">
                <a:latin typeface="Lato"/>
                <a:ea typeface="Lato"/>
                <a:cs typeface="Lato"/>
                <a:sym typeface="Lato"/>
              </a:defRPr>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55600" algn="l" rtl="0">
              <a:lnSpc>
                <a:spcPct val="100000"/>
              </a:lnSpc>
              <a:spcBef>
                <a:spcPts val="400"/>
              </a:spcBef>
              <a:spcAft>
                <a:spcPts val="0"/>
              </a:spcAft>
              <a:buClr>
                <a:schemeClr val="dk1"/>
              </a:buClr>
              <a:buSzPts val="2000"/>
              <a:buChar char="•"/>
              <a:defRPr sz="2000"/>
            </a:lvl6pPr>
            <a:lvl7pPr marL="3200400" lvl="6" indent="-355600" algn="l" rtl="0">
              <a:lnSpc>
                <a:spcPct val="100000"/>
              </a:lnSpc>
              <a:spcBef>
                <a:spcPts val="400"/>
              </a:spcBef>
              <a:spcAft>
                <a:spcPts val="0"/>
              </a:spcAft>
              <a:buClr>
                <a:schemeClr val="dk1"/>
              </a:buClr>
              <a:buSzPts val="2000"/>
              <a:buChar char="•"/>
              <a:defRPr sz="2000"/>
            </a:lvl7pPr>
            <a:lvl8pPr marL="3657600" lvl="7" indent="-355600" algn="l" rtl="0">
              <a:lnSpc>
                <a:spcPct val="100000"/>
              </a:lnSpc>
              <a:spcBef>
                <a:spcPts val="400"/>
              </a:spcBef>
              <a:spcAft>
                <a:spcPts val="0"/>
              </a:spcAft>
              <a:buClr>
                <a:schemeClr val="dk1"/>
              </a:buClr>
              <a:buSzPts val="2000"/>
              <a:buChar char="•"/>
              <a:defRPr sz="2000"/>
            </a:lvl8pPr>
            <a:lvl9pPr marL="4114800" lvl="8" indent="-355600" algn="l" rtl="0">
              <a:lnSpc>
                <a:spcPct val="100000"/>
              </a:lnSpc>
              <a:spcBef>
                <a:spcPts val="400"/>
              </a:spcBef>
              <a:spcAft>
                <a:spcPts val="0"/>
              </a:spcAft>
              <a:buClr>
                <a:schemeClr val="dk1"/>
              </a:buClr>
              <a:buSzPts val="2000"/>
              <a:buChar char="•"/>
              <a:defRPr sz="2000"/>
            </a:lvl9pPr>
          </a:lstStyle>
          <a:p>
            <a:endParaRPr/>
          </a:p>
        </p:txBody>
      </p:sp>
      <p:sp>
        <p:nvSpPr>
          <p:cNvPr id="187" name="Google Shape;187;p40"/>
          <p:cNvSpPr txBox="1">
            <a:spLocks noGrp="1"/>
          </p:cNvSpPr>
          <p:nvPr>
            <p:ph type="body" idx="2"/>
          </p:nvPr>
        </p:nvSpPr>
        <p:spPr>
          <a:xfrm>
            <a:off x="609601" y="1752601"/>
            <a:ext cx="4011000" cy="43737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atin typeface="Lato"/>
                <a:ea typeface="Lato"/>
                <a:cs typeface="Lato"/>
                <a:sym typeface="Lato"/>
              </a:defRPr>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88" name="Google Shape;188;p40"/>
          <p:cNvSpPr txBox="1"/>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Lato"/>
                <a:ea typeface="Lato"/>
                <a:cs typeface="Lato"/>
                <a:sym typeface="Lato"/>
              </a:rPr>
              <a:t>Click to edit Master title style</a:t>
            </a:r>
            <a:endParaRPr sz="1400" b="0" i="0" u="none" strike="noStrike" cap="none">
              <a:solidFill>
                <a:srgbClr val="000000"/>
              </a:solidFill>
              <a:latin typeface="Lato"/>
              <a:ea typeface="Lato"/>
              <a:cs typeface="Lato"/>
              <a:sym typeface="Lato"/>
            </a:endParaRPr>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9"/>
        <p:cNvGrpSpPr/>
        <p:nvPr/>
      </p:nvGrpSpPr>
      <p:grpSpPr>
        <a:xfrm>
          <a:off x="0" y="0"/>
          <a:ext cx="0" cy="0"/>
          <a:chOff x="0" y="0"/>
          <a:chExt cx="0" cy="0"/>
        </a:xfrm>
      </p:grpSpPr>
      <p:sp>
        <p:nvSpPr>
          <p:cNvPr id="190" name="Google Shape;190;p41"/>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FFFFFF"/>
              </a:buClr>
              <a:buSzPts val="2000"/>
              <a:buFont typeface="Arial"/>
              <a:buNone/>
              <a:defRPr sz="2000" b="1">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1" name="Google Shape;191;p4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ato"/>
                <a:ea typeface="Lato"/>
                <a:cs typeface="Lato"/>
                <a:sym typeface="Lato"/>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92" name="Google Shape;192;p41"/>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atin typeface="Lato"/>
                <a:ea typeface="Lato"/>
                <a:cs typeface="Lato"/>
                <a:sym typeface="Lato"/>
              </a:defRPr>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93" name="Google Shape;193;p41"/>
          <p:cNvSpPr txBox="1"/>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Lato"/>
                <a:ea typeface="Lato"/>
                <a:cs typeface="Lato"/>
                <a:sym typeface="Lato"/>
              </a:rPr>
              <a:t>Click to edit Master title style</a:t>
            </a:r>
            <a:endParaRPr sz="1400" b="0" i="0" u="none" strike="noStrike" cap="none">
              <a:solidFill>
                <a:srgbClr val="000000"/>
              </a:solidFill>
              <a:latin typeface="Lato"/>
              <a:ea typeface="Lato"/>
              <a:cs typeface="Lato"/>
              <a:sym typeface="Lato"/>
            </a:endParaRPr>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4"/>
        <p:cNvGrpSpPr/>
        <p:nvPr/>
      </p:nvGrpSpPr>
      <p:grpSpPr>
        <a:xfrm>
          <a:off x="0" y="0"/>
          <a:ext cx="0" cy="0"/>
          <a:chOff x="0" y="0"/>
          <a:chExt cx="0" cy="0"/>
        </a:xfrm>
      </p:grpSpPr>
      <p:sp>
        <p:nvSpPr>
          <p:cNvPr id="195" name="Google Shape;195;p42"/>
          <p:cNvSpPr txBox="1">
            <a:spLocks noGrp="1"/>
          </p:cNvSpPr>
          <p:nvPr>
            <p:ph type="title"/>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6" name="Google Shape;196;p42"/>
          <p:cNvSpPr txBox="1">
            <a:spLocks noGrp="1"/>
          </p:cNvSpPr>
          <p:nvPr>
            <p:ph type="body" idx="1"/>
          </p:nvPr>
        </p:nvSpPr>
        <p:spPr>
          <a:xfrm rot="5400000">
            <a:off x="3947250" y="-2270849"/>
            <a:ext cx="4297500" cy="10972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atin typeface="Lato"/>
                <a:ea typeface="Lato"/>
                <a:cs typeface="Lato"/>
                <a:sym typeface="Lato"/>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7"/>
        <p:cNvGrpSpPr/>
        <p:nvPr/>
      </p:nvGrpSpPr>
      <p:grpSpPr>
        <a:xfrm>
          <a:off x="0" y="0"/>
          <a:ext cx="0" cy="0"/>
          <a:chOff x="0" y="0"/>
          <a:chExt cx="0" cy="0"/>
        </a:xfrm>
      </p:grpSpPr>
      <p:sp>
        <p:nvSpPr>
          <p:cNvPr id="198" name="Google Shape;198;p43"/>
          <p:cNvSpPr txBox="1">
            <a:spLocks noGrp="1"/>
          </p:cNvSpPr>
          <p:nvPr>
            <p:ph type="title"/>
          </p:nvPr>
        </p:nvSpPr>
        <p:spPr>
          <a:xfrm rot="5400000">
            <a:off x="7604850" y="2148751"/>
            <a:ext cx="5211900" cy="2743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43"/>
          <p:cNvSpPr txBox="1">
            <a:spLocks noGrp="1"/>
          </p:cNvSpPr>
          <p:nvPr>
            <p:ph type="body" idx="1"/>
          </p:nvPr>
        </p:nvSpPr>
        <p:spPr>
          <a:xfrm rot="5400000">
            <a:off x="2016800" y="-492899"/>
            <a:ext cx="5211900" cy="8026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atin typeface="Lato"/>
                <a:ea typeface="Lato"/>
                <a:cs typeface="Lato"/>
                <a:sym typeface="Lato"/>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00" name="Google Shape;200;p43"/>
          <p:cNvSpPr txBox="1"/>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Lato"/>
                <a:ea typeface="Lato"/>
                <a:cs typeface="Lato"/>
                <a:sym typeface="Lato"/>
              </a:rPr>
              <a:t>Click to edit Master title style</a:t>
            </a:r>
            <a:endParaRPr sz="1400" b="0" i="0" u="none" strike="noStrike" cap="none">
              <a:solidFill>
                <a:srgbClr val="000000"/>
              </a:solidFill>
              <a:latin typeface="Lato"/>
              <a:ea typeface="Lato"/>
              <a:cs typeface="Lato"/>
              <a:sym typeface="Lato"/>
            </a:endParaRPr>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1"/>
        <p:cNvGrpSpPr/>
        <p:nvPr/>
      </p:nvGrpSpPr>
      <p:grpSpPr>
        <a:xfrm>
          <a:off x="0" y="0"/>
          <a:ext cx="0" cy="0"/>
          <a:chOff x="0" y="0"/>
          <a:chExt cx="0" cy="0"/>
        </a:xfrm>
      </p:grpSpPr>
      <p:sp>
        <p:nvSpPr>
          <p:cNvPr id="202" name="Google Shape;202;p44"/>
          <p:cNvSpPr txBox="1">
            <a:spLocks noGrp="1"/>
          </p:cNvSpPr>
          <p:nvPr>
            <p:ph type="title"/>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p44"/>
          <p:cNvSpPr txBox="1">
            <a:spLocks noGrp="1"/>
          </p:cNvSpPr>
          <p:nvPr>
            <p:ph type="body" idx="1"/>
          </p:nvPr>
        </p:nvSpPr>
        <p:spPr>
          <a:xfrm>
            <a:off x="709089" y="1282704"/>
            <a:ext cx="8674200" cy="4547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a:latin typeface="Lato"/>
                <a:ea typeface="Lato"/>
                <a:cs typeface="Lato"/>
                <a:sym typeface="Lato"/>
              </a:defRPr>
            </a:lvl1pPr>
            <a:lvl2pPr marL="914400" lvl="1" indent="-355600" algn="l" rtl="0">
              <a:lnSpc>
                <a:spcPct val="100000"/>
              </a:lnSpc>
              <a:spcBef>
                <a:spcPts val="400"/>
              </a:spcBef>
              <a:spcAft>
                <a:spcPts val="0"/>
              </a:spcAft>
              <a:buClr>
                <a:schemeClr val="dk1"/>
              </a:buClr>
              <a:buSzPts val="20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04"/>
        <p:cNvGrpSpPr/>
        <p:nvPr/>
      </p:nvGrpSpPr>
      <p:grpSpPr>
        <a:xfrm>
          <a:off x="0" y="0"/>
          <a:ext cx="0" cy="0"/>
          <a:chOff x="0" y="0"/>
          <a:chExt cx="0" cy="0"/>
        </a:xfrm>
      </p:grpSpPr>
      <p:sp>
        <p:nvSpPr>
          <p:cNvPr id="205" name="Google Shape;205;p45"/>
          <p:cNvSpPr txBox="1">
            <a:spLocks noGrp="1"/>
          </p:cNvSpPr>
          <p:nvPr>
            <p:ph type="body" idx="1"/>
          </p:nvPr>
        </p:nvSpPr>
        <p:spPr>
          <a:xfrm>
            <a:off x="609600" y="1066801"/>
            <a:ext cx="10972800" cy="4297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atin typeface="Lato"/>
                <a:ea typeface="Lato"/>
                <a:cs typeface="Lato"/>
                <a:sym typeface="Lato"/>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06" name="Google Shape;206;p45"/>
          <p:cNvSpPr txBox="1">
            <a:spLocks noGrp="1"/>
          </p:cNvSpPr>
          <p:nvPr>
            <p:ph type="title"/>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None/>
              <a:defRPr>
                <a:latin typeface="Lato"/>
                <a:ea typeface="Lato"/>
                <a:cs typeface="Lato"/>
                <a:sym typeface="Lato"/>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2" name="Google Shape;32;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5" name="Google Shape;35;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9" name="Google Shape;3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3" name="Google Shape;43;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5" name="Google Shape;45;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8" name="Google Shape;48;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p:nvPr/>
        </p:nvSpPr>
        <p:spPr>
          <a:xfrm>
            <a:off x="0" y="6569074"/>
            <a:ext cx="3454500" cy="365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7F7F7F"/>
              </a:buClr>
              <a:buSzPts val="1100"/>
              <a:buFont typeface="Arial"/>
              <a:buNone/>
            </a:pPr>
            <a:fld id="{00000000-1234-1234-1234-123412341234}" type="slidenum">
              <a:rPr lang="en-US" sz="900" b="0" i="0" u="none" strike="noStrike" cap="none">
                <a:solidFill>
                  <a:srgbClr val="7F7F7F"/>
                </a:solidFill>
                <a:latin typeface="Arial"/>
                <a:ea typeface="Arial"/>
                <a:cs typeface="Arial"/>
                <a:sym typeface="Arial"/>
              </a:rPr>
              <a:t>‹#›</a:t>
            </a:fld>
            <a:r>
              <a:rPr lang="en-US" sz="900" b="0" i="0" u="none" strike="noStrike" cap="none" dirty="0">
                <a:solidFill>
                  <a:srgbClr val="7F7F7F"/>
                </a:solidFill>
                <a:latin typeface="Arial"/>
                <a:ea typeface="Arial"/>
                <a:cs typeface="Arial"/>
                <a:sym typeface="Arial"/>
              </a:rPr>
              <a:t>   </a:t>
            </a:r>
            <a:r>
              <a:rPr lang="en-US" sz="900" dirty="0">
                <a:solidFill>
                  <a:srgbClr val="7F7F7F"/>
                </a:solidFill>
              </a:rPr>
              <a:t> i3 international  </a:t>
            </a:r>
            <a:r>
              <a:rPr lang="en-US" sz="900" b="0" i="0" u="none" strike="noStrike" cap="none" dirty="0">
                <a:solidFill>
                  <a:srgbClr val="7F7F7F"/>
                </a:solidFill>
                <a:latin typeface="Arial"/>
                <a:ea typeface="Arial"/>
                <a:cs typeface="Arial"/>
                <a:sym typeface="Arial"/>
              </a:rPr>
              <a:t>202</a:t>
            </a:r>
            <a:r>
              <a:rPr lang="en-US" sz="900" dirty="0">
                <a:solidFill>
                  <a:srgbClr val="7F7F7F"/>
                </a:solidFill>
              </a:rPr>
              <a:t>2</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marR="0" lvl="0" algn="ctr" rtl="0">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lvl="1" rtl="0">
              <a:spcBef>
                <a:spcPts val="0"/>
              </a:spcBef>
              <a:spcAft>
                <a:spcPts val="0"/>
              </a:spcAft>
              <a:buSzPts val="900"/>
              <a:buNone/>
              <a:defRPr sz="1200"/>
            </a:lvl2pPr>
            <a:lvl3pPr lvl="2" rtl="0">
              <a:spcBef>
                <a:spcPts val="0"/>
              </a:spcBef>
              <a:spcAft>
                <a:spcPts val="0"/>
              </a:spcAft>
              <a:buSzPts val="900"/>
              <a:buNone/>
              <a:defRPr sz="1200"/>
            </a:lvl3pPr>
            <a:lvl4pPr lvl="3" rtl="0">
              <a:spcBef>
                <a:spcPts val="0"/>
              </a:spcBef>
              <a:spcAft>
                <a:spcPts val="0"/>
              </a:spcAft>
              <a:buSzPts val="900"/>
              <a:buNone/>
              <a:defRPr sz="1200"/>
            </a:lvl4pPr>
            <a:lvl5pPr lvl="4" rtl="0">
              <a:spcBef>
                <a:spcPts val="0"/>
              </a:spcBef>
              <a:spcAft>
                <a:spcPts val="0"/>
              </a:spcAft>
              <a:buSzPts val="900"/>
              <a:buNone/>
              <a:defRPr sz="1200"/>
            </a:lvl5pPr>
            <a:lvl6pPr lvl="5" rtl="0">
              <a:spcBef>
                <a:spcPts val="0"/>
              </a:spcBef>
              <a:spcAft>
                <a:spcPts val="0"/>
              </a:spcAft>
              <a:buSzPts val="900"/>
              <a:buNone/>
              <a:defRPr sz="1200"/>
            </a:lvl6pPr>
            <a:lvl7pPr lvl="6" rtl="0">
              <a:spcBef>
                <a:spcPts val="0"/>
              </a:spcBef>
              <a:spcAft>
                <a:spcPts val="0"/>
              </a:spcAft>
              <a:buSzPts val="900"/>
              <a:buNone/>
              <a:defRPr sz="1200"/>
            </a:lvl7pPr>
            <a:lvl8pPr lvl="7" rtl="0">
              <a:spcBef>
                <a:spcPts val="0"/>
              </a:spcBef>
              <a:spcAft>
                <a:spcPts val="0"/>
              </a:spcAft>
              <a:buSzPts val="900"/>
              <a:buNone/>
              <a:defRPr sz="1200"/>
            </a:lvl8pPr>
            <a:lvl9pPr lvl="8" rtl="0">
              <a:spcBef>
                <a:spcPts val="0"/>
              </a:spcBef>
              <a:spcAft>
                <a:spcPts val="0"/>
              </a:spcAft>
              <a:buSzPts val="900"/>
              <a:buNone/>
              <a:defRPr sz="1200"/>
            </a:lvl9pPr>
          </a:lstStyle>
          <a:p>
            <a:endParaRPr/>
          </a:p>
        </p:txBody>
      </p:sp>
      <p:sp>
        <p:nvSpPr>
          <p:cNvPr id="75" name="Google Shape;75;p17"/>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marR="0" lvl="0"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spcBef>
                <a:spcPts val="0"/>
              </a:spcBef>
              <a:spcAft>
                <a:spcPts val="0"/>
              </a:spcAft>
              <a:buSzPts val="9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spcBef>
                <a:spcPts val="0"/>
              </a:spcBef>
              <a:spcAft>
                <a:spcPts val="0"/>
              </a:spcAft>
              <a:buSzPts val="9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30"/>
          <p:cNvSpPr txBox="1">
            <a:spLocks noGrp="1"/>
          </p:cNvSpPr>
          <p:nvPr>
            <p:ph type="body" idx="1"/>
          </p:nvPr>
        </p:nvSpPr>
        <p:spPr>
          <a:xfrm>
            <a:off x="609600" y="1066801"/>
            <a:ext cx="10972800" cy="4297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30"/>
          <p:cNvSpPr txBox="1"/>
          <p:nvPr/>
        </p:nvSpPr>
        <p:spPr>
          <a:xfrm>
            <a:off x="0" y="6569076"/>
            <a:ext cx="34545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800"/>
              <a:buFont typeface="Arial"/>
              <a:buNone/>
            </a:pPr>
            <a:fld id="{00000000-1234-1234-1234-123412341234}" type="slidenum">
              <a:rPr lang="en-US" sz="800" b="0" i="0" u="none" strike="noStrike" cap="none">
                <a:solidFill>
                  <a:srgbClr val="7F7F7F"/>
                </a:solidFill>
                <a:latin typeface="Lato"/>
                <a:ea typeface="Lato"/>
                <a:cs typeface="Lato"/>
                <a:sym typeface="Lato"/>
              </a:rPr>
              <a:t>‹#›</a:t>
            </a:fld>
            <a:r>
              <a:rPr lang="en-US" sz="800" b="0" i="0" u="none" strike="noStrike" cap="none" dirty="0">
                <a:solidFill>
                  <a:srgbClr val="7F7F7F"/>
                </a:solidFill>
                <a:latin typeface="Lato"/>
                <a:ea typeface="Lato"/>
                <a:cs typeface="Lato"/>
                <a:sym typeface="Lato"/>
              </a:rPr>
              <a:t>   i3 International ® 202</a:t>
            </a:r>
            <a:r>
              <a:rPr lang="en-US" sz="800" dirty="0">
                <a:solidFill>
                  <a:srgbClr val="7F7F7F"/>
                </a:solidFill>
                <a:latin typeface="Lato"/>
                <a:ea typeface="Lato"/>
                <a:cs typeface="Lato"/>
                <a:sym typeface="Lato"/>
              </a:rPr>
              <a:t>1</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7F7F7F"/>
              </a:solidFill>
              <a:latin typeface="Lato"/>
              <a:ea typeface="Lato"/>
              <a:cs typeface="Lato"/>
              <a:sym typeface="Lato"/>
            </a:endParaRPr>
          </a:p>
        </p:txBody>
      </p:sp>
      <p:sp>
        <p:nvSpPr>
          <p:cNvPr id="152" name="Google Shape;152;p30"/>
          <p:cNvSpPr txBox="1">
            <a:spLocks noGrp="1"/>
          </p:cNvSpPr>
          <p:nvPr>
            <p:ph type="title"/>
          </p:nvPr>
        </p:nvSpPr>
        <p:spPr>
          <a:xfrm>
            <a:off x="203200" y="-76200"/>
            <a:ext cx="10972800" cy="914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6lHAb5aKxr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hyperlink" Target="https://youtu.be/QRNY9lLJBI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drive.google.com/file/d/18dvJ4YCo3UNn5rwLNOAzxxiGoXXNNWTa/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6"/>
          <p:cNvSpPr/>
          <p:nvPr/>
        </p:nvSpPr>
        <p:spPr>
          <a:xfrm>
            <a:off x="505950" y="424475"/>
            <a:ext cx="3626051" cy="5866702"/>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b="1"/>
          </a:p>
        </p:txBody>
      </p:sp>
      <p:sp>
        <p:nvSpPr>
          <p:cNvPr id="213" name="Google Shape;213;p46"/>
          <p:cNvSpPr txBox="1"/>
          <p:nvPr/>
        </p:nvSpPr>
        <p:spPr>
          <a:xfrm>
            <a:off x="926400" y="2988900"/>
            <a:ext cx="2618700" cy="138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500" b="1">
                <a:solidFill>
                  <a:srgbClr val="FFFFFF"/>
                </a:solidFill>
                <a:latin typeface="Montserrat"/>
                <a:ea typeface="Montserrat"/>
                <a:cs typeface="Montserrat"/>
                <a:sym typeface="Montserrat"/>
              </a:rPr>
              <a:t>Training </a:t>
            </a:r>
            <a:br>
              <a:rPr lang="en-US" sz="4500" b="1">
                <a:solidFill>
                  <a:srgbClr val="FFFFFF"/>
                </a:solidFill>
                <a:latin typeface="Montserrat"/>
                <a:ea typeface="Montserrat"/>
                <a:cs typeface="Montserrat"/>
                <a:sym typeface="Montserrat"/>
              </a:rPr>
            </a:br>
            <a:r>
              <a:rPr lang="en-US" sz="4500" b="1">
                <a:solidFill>
                  <a:srgbClr val="FFFFFF"/>
                </a:solidFill>
                <a:latin typeface="Montserrat"/>
                <a:ea typeface="Montserrat"/>
                <a:cs typeface="Montserrat"/>
                <a:sym typeface="Montserrat"/>
              </a:rPr>
              <a:t>Series</a:t>
            </a:r>
            <a:endParaRPr sz="700"/>
          </a:p>
        </p:txBody>
      </p:sp>
      <p:cxnSp>
        <p:nvCxnSpPr>
          <p:cNvPr id="214" name="Google Shape;214;p46"/>
          <p:cNvCxnSpPr/>
          <p:nvPr/>
        </p:nvCxnSpPr>
        <p:spPr>
          <a:xfrm>
            <a:off x="971407" y="4512734"/>
            <a:ext cx="2308500" cy="0"/>
          </a:xfrm>
          <a:prstGeom prst="straightConnector1">
            <a:avLst/>
          </a:prstGeom>
          <a:noFill/>
          <a:ln w="38100" cap="flat" cmpd="sng">
            <a:solidFill>
              <a:srgbClr val="FFFFFF"/>
            </a:solidFill>
            <a:prstDash val="solid"/>
            <a:round/>
            <a:headEnd type="none" w="sm" len="sm"/>
            <a:tailEnd type="none" w="sm" len="sm"/>
          </a:ln>
        </p:spPr>
      </p:cxnSp>
      <p:pic>
        <p:nvPicPr>
          <p:cNvPr id="215" name="Google Shape;215;p46"/>
          <p:cNvPicPr preferRelativeResize="0"/>
          <p:nvPr/>
        </p:nvPicPr>
        <p:blipFill>
          <a:blip r:embed="rId3">
            <a:alphaModFix/>
          </a:blip>
          <a:stretch>
            <a:fillRect/>
          </a:stretch>
        </p:blipFill>
        <p:spPr>
          <a:xfrm>
            <a:off x="1370497" y="1884347"/>
            <a:ext cx="1386535" cy="602901"/>
          </a:xfrm>
          <a:prstGeom prst="rect">
            <a:avLst/>
          </a:prstGeom>
          <a:noFill/>
          <a:ln>
            <a:noFill/>
          </a:ln>
        </p:spPr>
      </p:pic>
      <p:sp>
        <p:nvSpPr>
          <p:cNvPr id="216" name="Google Shape;216;p46"/>
          <p:cNvSpPr txBox="1"/>
          <p:nvPr/>
        </p:nvSpPr>
        <p:spPr>
          <a:xfrm>
            <a:off x="1838913" y="1455900"/>
            <a:ext cx="4497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1">
                <a:solidFill>
                  <a:srgbClr val="FFFFFF"/>
                </a:solidFill>
                <a:latin typeface="Montserrat"/>
                <a:ea typeface="Montserrat"/>
                <a:cs typeface="Montserrat"/>
                <a:sym typeface="Montserrat"/>
              </a:rPr>
              <a:t>+</a:t>
            </a:r>
            <a:endParaRPr sz="2000"/>
          </a:p>
        </p:txBody>
      </p:sp>
      <p:sp>
        <p:nvSpPr>
          <p:cNvPr id="217" name="Google Shape;217;p46"/>
          <p:cNvSpPr txBox="1"/>
          <p:nvPr/>
        </p:nvSpPr>
        <p:spPr>
          <a:xfrm>
            <a:off x="4584750" y="789875"/>
            <a:ext cx="3515700" cy="265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1</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QSR</a:t>
            </a:r>
            <a:endParaRPr sz="2200" b="1"/>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Smart POS Exception Reporting</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b="1">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Business Insights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Drive-thru</a:t>
            </a:r>
            <a:endParaRPr sz="1300"/>
          </a:p>
          <a:p>
            <a:pPr marL="0" lvl="0" indent="0" algn="l" rtl="0">
              <a:spcBef>
                <a:spcPts val="0"/>
              </a:spcBef>
              <a:spcAft>
                <a:spcPts val="0"/>
              </a:spcAft>
              <a:buNone/>
            </a:pPr>
            <a:endParaRPr/>
          </a:p>
        </p:txBody>
      </p:sp>
      <p:cxnSp>
        <p:nvCxnSpPr>
          <p:cNvPr id="218" name="Google Shape;218;p46"/>
          <p:cNvCxnSpPr/>
          <p:nvPr/>
        </p:nvCxnSpPr>
        <p:spPr>
          <a:xfrm>
            <a:off x="4670195" y="1706434"/>
            <a:ext cx="3227700" cy="16500"/>
          </a:xfrm>
          <a:prstGeom prst="straightConnector1">
            <a:avLst/>
          </a:prstGeom>
          <a:noFill/>
          <a:ln w="38100" cap="flat" cmpd="sng">
            <a:solidFill>
              <a:srgbClr val="0B499C"/>
            </a:solidFill>
            <a:prstDash val="solid"/>
            <a:round/>
            <a:headEnd type="none" w="sm" len="sm"/>
            <a:tailEnd type="none" w="sm" len="sm"/>
          </a:ln>
        </p:spPr>
      </p:cxnSp>
      <p:sp>
        <p:nvSpPr>
          <p:cNvPr id="219" name="Google Shape;219;p46"/>
          <p:cNvSpPr txBox="1"/>
          <p:nvPr/>
        </p:nvSpPr>
        <p:spPr>
          <a:xfrm>
            <a:off x="8436100" y="789875"/>
            <a:ext cx="3515700" cy="344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2</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Retail</a:t>
            </a:r>
            <a:endParaRPr sz="2200" b="1"/>
          </a:p>
          <a:p>
            <a:pPr marL="0" marR="91440" lvl="0" indent="0" algn="l" rtl="0">
              <a:lnSpc>
                <a:spcPct val="100000"/>
              </a:lnSpc>
              <a:spcBef>
                <a:spcPts val="0"/>
              </a:spcBef>
              <a:spcAft>
                <a:spcPts val="0"/>
              </a:spcAft>
              <a:buNone/>
            </a:pPr>
            <a:r>
              <a:rPr lang="en-US" sz="1700" b="1">
                <a:solidFill>
                  <a:schemeClr val="dk1"/>
                </a:solidFill>
                <a:latin typeface="Lato"/>
                <a:ea typeface="Lato"/>
                <a:cs typeface="Lato"/>
                <a:sym typeface="Lato"/>
              </a:rPr>
              <a:t>Cloud VMS &amp; Extended Storage</a:t>
            </a:r>
            <a:endParaRPr sz="1700" b="1">
              <a:solidFill>
                <a:schemeClr val="dk1"/>
              </a:solidFill>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Smart POS Exception Reporting</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b="1">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Business Insights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lvl="0" indent="0" algn="l" rtl="0">
              <a:spcBef>
                <a:spcPts val="0"/>
              </a:spcBef>
              <a:spcAft>
                <a:spcPts val="0"/>
              </a:spcAft>
              <a:buNone/>
            </a:pPr>
            <a:endParaRPr/>
          </a:p>
        </p:txBody>
      </p:sp>
      <p:sp>
        <p:nvSpPr>
          <p:cNvPr id="220" name="Google Shape;220;p46"/>
          <p:cNvSpPr txBox="1"/>
          <p:nvPr/>
        </p:nvSpPr>
        <p:spPr>
          <a:xfrm>
            <a:off x="4581144" y="3632275"/>
            <a:ext cx="3515700" cy="292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3</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Grocery </a:t>
            </a:r>
            <a:endParaRPr sz="2200" b="1"/>
          </a:p>
          <a:p>
            <a:pPr marL="0" lvl="0" indent="0" algn="l" rtl="0">
              <a:lnSpc>
                <a:spcPct val="150000"/>
              </a:lnSpc>
              <a:spcBef>
                <a:spcPts val="0"/>
              </a:spcBef>
              <a:spcAft>
                <a:spcPts val="0"/>
              </a:spcAft>
              <a:buNone/>
            </a:pPr>
            <a:r>
              <a:rPr lang="en-US" sz="1700">
                <a:solidFill>
                  <a:srgbClr val="000000"/>
                </a:solidFill>
                <a:latin typeface="Lato"/>
                <a:ea typeface="Lato"/>
                <a:cs typeface="Lato"/>
                <a:sym typeface="Lato"/>
              </a:rPr>
              <a:t>Smart POS Exception Reporting +</a:t>
            </a:r>
            <a:r>
              <a:rPr lang="en-US" sz="1700">
                <a:latin typeface="Lato"/>
                <a:ea typeface="Lato"/>
                <a:cs typeface="Lato"/>
                <a:sym typeface="Lato"/>
              </a:rPr>
              <a:t> Integrated VMS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br>
              <a:rPr lang="en-US" sz="1700" b="1">
                <a:latin typeface="Lato"/>
                <a:ea typeface="Lato"/>
                <a:cs typeface="Lato"/>
                <a:sym typeface="Lato"/>
              </a:rPr>
            </a:br>
            <a:r>
              <a:rPr lang="en-US" sz="1700">
                <a:solidFill>
                  <a:srgbClr val="000000"/>
                </a:solidFill>
                <a:latin typeface="Lato"/>
                <a:ea typeface="Lato"/>
                <a:cs typeface="Lato"/>
                <a:sym typeface="Lato"/>
              </a:rPr>
              <a:t>Business Insights &amp; </a:t>
            </a:r>
            <a:r>
              <a:rPr lang="en-US" sz="1700">
                <a:latin typeface="Lato"/>
                <a:ea typeface="Lato"/>
                <a:cs typeface="Lato"/>
                <a:sym typeface="Lato"/>
              </a:rPr>
              <a:t>Encrypted Video Download</a:t>
            </a:r>
            <a:endParaRPr sz="1300"/>
          </a:p>
          <a:p>
            <a:pPr marL="0" lvl="0" indent="0" algn="l" rtl="0">
              <a:spcBef>
                <a:spcPts val="0"/>
              </a:spcBef>
              <a:spcAft>
                <a:spcPts val="0"/>
              </a:spcAft>
              <a:buNone/>
            </a:pPr>
            <a:endParaRPr/>
          </a:p>
        </p:txBody>
      </p:sp>
      <p:cxnSp>
        <p:nvCxnSpPr>
          <p:cNvPr id="221" name="Google Shape;221;p46"/>
          <p:cNvCxnSpPr/>
          <p:nvPr/>
        </p:nvCxnSpPr>
        <p:spPr>
          <a:xfrm>
            <a:off x="8436095" y="1706434"/>
            <a:ext cx="3227700" cy="16500"/>
          </a:xfrm>
          <a:prstGeom prst="straightConnector1">
            <a:avLst/>
          </a:prstGeom>
          <a:noFill/>
          <a:ln w="38100" cap="flat" cmpd="sng">
            <a:solidFill>
              <a:srgbClr val="0B499C"/>
            </a:solidFill>
            <a:prstDash val="solid"/>
            <a:round/>
            <a:headEnd type="none" w="sm" len="sm"/>
            <a:tailEnd type="none" w="sm" len="sm"/>
          </a:ln>
        </p:spPr>
      </p:cxnSp>
      <p:cxnSp>
        <p:nvCxnSpPr>
          <p:cNvPr id="222" name="Google Shape;222;p46"/>
          <p:cNvCxnSpPr/>
          <p:nvPr/>
        </p:nvCxnSpPr>
        <p:spPr>
          <a:xfrm>
            <a:off x="4670195" y="4568959"/>
            <a:ext cx="3227700" cy="16500"/>
          </a:xfrm>
          <a:prstGeom prst="straightConnector1">
            <a:avLst/>
          </a:prstGeom>
          <a:noFill/>
          <a:ln w="38100" cap="flat" cmpd="sng">
            <a:solidFill>
              <a:srgbClr val="0B499C"/>
            </a:solidFill>
            <a:prstDash val="solid"/>
            <a:round/>
            <a:headEnd type="none" w="sm" len="sm"/>
            <a:tailEnd type="none" w="sm" len="sm"/>
          </a:ln>
        </p:spPr>
      </p:cxnSp>
      <p:cxnSp>
        <p:nvCxnSpPr>
          <p:cNvPr id="223" name="Google Shape;223;p46"/>
          <p:cNvCxnSpPr/>
          <p:nvPr/>
        </p:nvCxnSpPr>
        <p:spPr>
          <a:xfrm>
            <a:off x="8439912" y="4572000"/>
            <a:ext cx="3227700" cy="16500"/>
          </a:xfrm>
          <a:prstGeom prst="straightConnector1">
            <a:avLst/>
          </a:prstGeom>
          <a:noFill/>
          <a:ln w="38100" cap="flat" cmpd="sng">
            <a:solidFill>
              <a:srgbClr val="0B499C"/>
            </a:solidFill>
            <a:prstDash val="solid"/>
            <a:round/>
            <a:headEnd type="none" w="sm" len="sm"/>
            <a:tailEnd type="none" w="sm" len="sm"/>
          </a:ln>
        </p:spPr>
      </p:cxnSp>
      <p:sp>
        <p:nvSpPr>
          <p:cNvPr id="224" name="Google Shape;224;p46"/>
          <p:cNvSpPr txBox="1"/>
          <p:nvPr/>
        </p:nvSpPr>
        <p:spPr>
          <a:xfrm>
            <a:off x="8436100" y="3630168"/>
            <a:ext cx="3515700" cy="312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4</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C-Stores &amp; Carwash </a:t>
            </a:r>
            <a:endParaRPr sz="2200" b="1"/>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Incident Reporting &amp; Cloud Storage</a:t>
            </a:r>
            <a:br>
              <a:rPr lang="en-US" sz="1700">
                <a:solidFill>
                  <a:srgbClr val="000000"/>
                </a:solidFill>
                <a:latin typeface="Lato"/>
                <a:ea typeface="Lato"/>
                <a:cs typeface="Lato"/>
                <a:sym typeface="Lato"/>
              </a:rPr>
            </a:br>
            <a:br>
              <a:rPr lang="en-US" sz="1700" b="1">
                <a:solidFill>
                  <a:srgbClr val="000000"/>
                </a:solidFill>
                <a:latin typeface="Lato"/>
                <a:ea typeface="Lato"/>
                <a:cs typeface="Lato"/>
                <a:sym typeface="Lato"/>
              </a:rPr>
            </a:br>
            <a:r>
              <a:rPr lang="en-US" sz="1700">
                <a:solidFill>
                  <a:srgbClr val="000000"/>
                </a:solidFill>
                <a:latin typeface="Lato"/>
                <a:ea typeface="Lato"/>
                <a:cs typeface="Lato"/>
                <a:sym typeface="Lato"/>
              </a:rPr>
              <a:t>POS Reporting &amp; Business Insights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300"/>
          </a:p>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5"/>
          <p:cNvSpPr/>
          <p:nvPr/>
        </p:nvSpPr>
        <p:spPr>
          <a:xfrm>
            <a:off x="16275"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55"/>
          <p:cNvSpPr txBox="1">
            <a:spLocks noGrp="1"/>
          </p:cNvSpPr>
          <p:nvPr>
            <p:ph type="body" idx="4294967295"/>
          </p:nvPr>
        </p:nvSpPr>
        <p:spPr>
          <a:xfrm>
            <a:off x="5343275" y="3857550"/>
            <a:ext cx="4711200" cy="28617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chemeClr val="dk1"/>
              </a:buClr>
              <a:buSzPct val="61111"/>
              <a:buFont typeface="Arial"/>
              <a:buNone/>
            </a:pPr>
            <a:r>
              <a:rPr lang="en-US" sz="1800">
                <a:solidFill>
                  <a:schemeClr val="dk1"/>
                </a:solidFill>
                <a:latin typeface="Lato"/>
                <a:ea typeface="Lato"/>
                <a:cs typeface="Lato"/>
                <a:sym typeface="Lato"/>
              </a:rPr>
              <a:t>“The great thing about i3 is its powerful technology wrapped up in an easy-to-use package. Hourly &amp; salaried managers, contract security, sales directors, safety managers, and Loss Prevention all use the VMS platform. i3’s Ai technology has helped us reinvest our labor costing where it was a manual process to an advanced data driven solution.”</a:t>
            </a:r>
            <a:endParaRPr sz="1800">
              <a:solidFill>
                <a:schemeClr val="dk1"/>
              </a:solidFill>
              <a:latin typeface="Lato"/>
              <a:ea typeface="Lato"/>
              <a:cs typeface="Lato"/>
              <a:sym typeface="Lato"/>
            </a:endParaRPr>
          </a:p>
          <a:p>
            <a:pPr marL="0" lvl="0" indent="0" algn="l" rtl="0">
              <a:spcBef>
                <a:spcPts val="0"/>
              </a:spcBef>
              <a:spcAft>
                <a:spcPts val="0"/>
              </a:spcAft>
              <a:buClr>
                <a:schemeClr val="dk1"/>
              </a:buClr>
              <a:buSzPct val="61111"/>
              <a:buFont typeface="Arial"/>
              <a:buNone/>
            </a:pPr>
            <a:endParaRPr sz="1800">
              <a:solidFill>
                <a:schemeClr val="dk1"/>
              </a:solidFill>
              <a:latin typeface="Lato"/>
              <a:ea typeface="Lato"/>
              <a:cs typeface="Lato"/>
              <a:sym typeface="Lato"/>
            </a:endParaRPr>
          </a:p>
          <a:p>
            <a:pPr marL="0" lvl="0" indent="0" algn="l" rtl="0">
              <a:spcBef>
                <a:spcPts val="0"/>
              </a:spcBef>
              <a:spcAft>
                <a:spcPts val="0"/>
              </a:spcAft>
              <a:buClr>
                <a:schemeClr val="dk1"/>
              </a:buClr>
              <a:buSzPct val="78571"/>
              <a:buFont typeface="Arial"/>
              <a:buNone/>
            </a:pPr>
            <a:r>
              <a:rPr lang="en-US" sz="1400" b="1" i="1">
                <a:solidFill>
                  <a:schemeClr val="dk1"/>
                </a:solidFill>
                <a:latin typeface="Lato"/>
                <a:ea typeface="Lato"/>
                <a:cs typeface="Lato"/>
                <a:sym typeface="Lato"/>
              </a:rPr>
              <a:t>- Tim Rout, </a:t>
            </a:r>
            <a:br>
              <a:rPr lang="en-US" sz="1400" b="1" i="1">
                <a:solidFill>
                  <a:schemeClr val="dk1"/>
                </a:solidFill>
                <a:latin typeface="Lato"/>
                <a:ea typeface="Lato"/>
                <a:cs typeface="Lato"/>
                <a:sym typeface="Lato"/>
              </a:rPr>
            </a:br>
            <a:r>
              <a:rPr lang="en-US" sz="1400" b="1" i="1">
                <a:solidFill>
                  <a:schemeClr val="dk1"/>
                </a:solidFill>
                <a:latin typeface="Lato"/>
                <a:ea typeface="Lato"/>
                <a:cs typeface="Lato"/>
                <a:sym typeface="Lato"/>
              </a:rPr>
              <a:t>Goodwill of Indiana’s Acting Director of Loss Prevention and Safety</a:t>
            </a:r>
            <a:endParaRPr sz="1400" b="1" i="1">
              <a:solidFill>
                <a:schemeClr val="dk1"/>
              </a:solidFill>
              <a:latin typeface="Lato"/>
              <a:ea typeface="Lato"/>
              <a:cs typeface="Lato"/>
              <a:sym typeface="Lato"/>
            </a:endParaRPr>
          </a:p>
          <a:p>
            <a:pPr marL="0" marR="0" lvl="0" indent="0" algn="l" rtl="0">
              <a:lnSpc>
                <a:spcPct val="90000"/>
              </a:lnSpc>
              <a:spcBef>
                <a:spcPts val="1000"/>
              </a:spcBef>
              <a:spcAft>
                <a:spcPts val="1600"/>
              </a:spcAft>
              <a:buClr>
                <a:srgbClr val="FFFFFF"/>
              </a:buClr>
              <a:buSzPct val="100000"/>
              <a:buFont typeface="Arial"/>
              <a:buNone/>
            </a:pPr>
            <a:endParaRPr sz="1400">
              <a:solidFill>
                <a:schemeClr val="dk1"/>
              </a:solidFill>
              <a:latin typeface="Lato"/>
              <a:ea typeface="Lato"/>
              <a:cs typeface="Lato"/>
              <a:sym typeface="Lato"/>
            </a:endParaRPr>
          </a:p>
        </p:txBody>
      </p:sp>
      <p:sp>
        <p:nvSpPr>
          <p:cNvPr id="323" name="Google Shape;323;p55"/>
          <p:cNvSpPr txBox="1"/>
          <p:nvPr/>
        </p:nvSpPr>
        <p:spPr>
          <a:xfrm>
            <a:off x="650078" y="245350"/>
            <a:ext cx="67068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Case Study</a:t>
            </a:r>
            <a:endParaRPr>
              <a:solidFill>
                <a:schemeClr val="lt1"/>
              </a:solidFill>
              <a:latin typeface="Lato"/>
              <a:ea typeface="Lato"/>
              <a:cs typeface="Lato"/>
              <a:sym typeface="Lato"/>
            </a:endParaRPr>
          </a:p>
        </p:txBody>
      </p:sp>
      <p:sp>
        <p:nvSpPr>
          <p:cNvPr id="324" name="Google Shape;324;p55"/>
          <p:cNvSpPr txBox="1"/>
          <p:nvPr/>
        </p:nvSpPr>
        <p:spPr>
          <a:xfrm>
            <a:off x="448769" y="1951345"/>
            <a:ext cx="3991200" cy="1148100"/>
          </a:xfrm>
          <a:prstGeom prst="rect">
            <a:avLst/>
          </a:prstGeom>
          <a:noFill/>
          <a:ln>
            <a:noFill/>
          </a:ln>
        </p:spPr>
        <p:txBody>
          <a:bodyPr spcFirstLastPara="1" wrap="square" lIns="162525" tIns="81225" rIns="162525" bIns="81225" anchor="t" anchorCtr="0">
            <a:noAutofit/>
          </a:bodyPr>
          <a:lstStyle/>
          <a:p>
            <a:pPr marL="0" lvl="0" indent="0" algn="l" rtl="0">
              <a:spcBef>
                <a:spcPts val="0"/>
              </a:spcBef>
              <a:spcAft>
                <a:spcPts val="0"/>
              </a:spcAft>
              <a:buNone/>
            </a:pPr>
            <a:endParaRPr sz="6400">
              <a:solidFill>
                <a:srgbClr val="FFFFFF"/>
              </a:solidFill>
            </a:endParaRPr>
          </a:p>
        </p:txBody>
      </p:sp>
      <p:cxnSp>
        <p:nvCxnSpPr>
          <p:cNvPr id="325" name="Google Shape;325;p55"/>
          <p:cNvCxnSpPr/>
          <p:nvPr/>
        </p:nvCxnSpPr>
        <p:spPr>
          <a:xfrm flipH="1">
            <a:off x="5075625" y="1078625"/>
            <a:ext cx="15000" cy="5555100"/>
          </a:xfrm>
          <a:prstGeom prst="straightConnector1">
            <a:avLst/>
          </a:prstGeom>
          <a:noFill/>
          <a:ln w="28575" cap="flat" cmpd="sng">
            <a:solidFill>
              <a:srgbClr val="B7B7B7"/>
            </a:solidFill>
            <a:prstDash val="solid"/>
            <a:round/>
            <a:headEnd type="none" w="sm" len="sm"/>
            <a:tailEnd type="none" w="sm" len="sm"/>
          </a:ln>
        </p:spPr>
      </p:cxnSp>
      <p:sp>
        <p:nvSpPr>
          <p:cNvPr id="326" name="Google Shape;326;p55"/>
          <p:cNvSpPr/>
          <p:nvPr/>
        </p:nvSpPr>
        <p:spPr>
          <a:xfrm>
            <a:off x="373775" y="3586478"/>
            <a:ext cx="4331100" cy="7485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27" name="Google Shape;327;p55"/>
          <p:cNvSpPr/>
          <p:nvPr/>
        </p:nvSpPr>
        <p:spPr>
          <a:xfrm>
            <a:off x="376400" y="2598250"/>
            <a:ext cx="4331100" cy="8304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28" name="Google Shape;328;p55"/>
          <p:cNvSpPr txBox="1"/>
          <p:nvPr/>
        </p:nvSpPr>
        <p:spPr>
          <a:xfrm>
            <a:off x="1410473" y="3597718"/>
            <a:ext cx="3201300" cy="748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000000"/>
              </a:buClr>
              <a:buSzPts val="1500"/>
              <a:buFont typeface="Arial"/>
              <a:buNone/>
            </a:pPr>
            <a:r>
              <a:rPr lang="en-US" sz="1200">
                <a:latin typeface="Montserrat Medium"/>
                <a:ea typeface="Montserrat Medium"/>
                <a:cs typeface="Montserrat Medium"/>
                <a:sym typeface="Montserrat Medium"/>
              </a:rPr>
              <a:t>Tight budget</a:t>
            </a:r>
            <a:r>
              <a:rPr lang="en-US" sz="1200">
                <a:solidFill>
                  <a:srgbClr val="000000"/>
                </a:solidFill>
                <a:latin typeface="Montserrat Medium"/>
                <a:ea typeface="Montserrat Medium"/>
                <a:cs typeface="Montserrat Medium"/>
                <a:sym typeface="Montserrat Medium"/>
              </a:rPr>
              <a:t>, Small IT team </a:t>
            </a:r>
            <a:br>
              <a:rPr lang="en-US" sz="1200">
                <a:solidFill>
                  <a:srgbClr val="000000"/>
                </a:solidFill>
                <a:latin typeface="Montserrat Medium"/>
                <a:ea typeface="Montserrat Medium"/>
                <a:cs typeface="Montserrat Medium"/>
                <a:sym typeface="Montserrat Medium"/>
              </a:rPr>
            </a:br>
            <a:r>
              <a:rPr lang="en-US" sz="1200">
                <a:latin typeface="Montserrat Medium"/>
                <a:ea typeface="Montserrat Medium"/>
                <a:cs typeface="Montserrat Medium"/>
                <a:sym typeface="Montserrat Medium"/>
              </a:rPr>
              <a:t>with a few LP specific members</a:t>
            </a:r>
            <a:endParaRPr sz="1200">
              <a:latin typeface="Montserrat Medium"/>
              <a:ea typeface="Montserrat Medium"/>
              <a:cs typeface="Montserrat Medium"/>
              <a:sym typeface="Montserrat Medium"/>
            </a:endParaRPr>
          </a:p>
        </p:txBody>
      </p:sp>
      <p:sp>
        <p:nvSpPr>
          <p:cNvPr id="329" name="Google Shape;329;p55"/>
          <p:cNvSpPr/>
          <p:nvPr/>
        </p:nvSpPr>
        <p:spPr>
          <a:xfrm>
            <a:off x="375825" y="4470559"/>
            <a:ext cx="4331100" cy="8304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30" name="Google Shape;330;p55"/>
          <p:cNvSpPr txBox="1"/>
          <p:nvPr/>
        </p:nvSpPr>
        <p:spPr>
          <a:xfrm>
            <a:off x="1384525" y="4486063"/>
            <a:ext cx="3253200" cy="799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1200">
                <a:latin typeface="Montserrat Medium"/>
                <a:ea typeface="Montserrat Medium"/>
                <a:cs typeface="Montserrat Medium"/>
                <a:sym typeface="Montserrat Medium"/>
              </a:rPr>
              <a:t>Wanted to have entire organization use the solution so that a quick ROI can be achieved</a:t>
            </a:r>
            <a:endParaRPr sz="1200">
              <a:latin typeface="Montserrat Medium"/>
              <a:ea typeface="Montserrat Medium"/>
              <a:cs typeface="Montserrat Medium"/>
              <a:sym typeface="Montserrat Medium"/>
            </a:endParaRPr>
          </a:p>
        </p:txBody>
      </p:sp>
      <p:sp>
        <p:nvSpPr>
          <p:cNvPr id="331" name="Google Shape;331;p55"/>
          <p:cNvSpPr txBox="1"/>
          <p:nvPr/>
        </p:nvSpPr>
        <p:spPr>
          <a:xfrm>
            <a:off x="1418900" y="2748675"/>
            <a:ext cx="3138900" cy="748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200">
                <a:latin typeface="Montserrat Medium"/>
                <a:ea typeface="Montserrat Medium"/>
                <a:cs typeface="Montserrat Medium"/>
                <a:sym typeface="Montserrat Medium"/>
              </a:rPr>
              <a:t>Needed an extremely easy to use VMS</a:t>
            </a:r>
            <a:endParaRPr sz="1200">
              <a:latin typeface="Montserrat Medium"/>
              <a:ea typeface="Montserrat Medium"/>
              <a:cs typeface="Montserrat Medium"/>
              <a:sym typeface="Montserrat Medium"/>
            </a:endParaRPr>
          </a:p>
        </p:txBody>
      </p:sp>
      <p:sp>
        <p:nvSpPr>
          <p:cNvPr id="332" name="Google Shape;332;p55"/>
          <p:cNvSpPr txBox="1"/>
          <p:nvPr/>
        </p:nvSpPr>
        <p:spPr>
          <a:xfrm>
            <a:off x="78322" y="957243"/>
            <a:ext cx="4951800" cy="584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None/>
            </a:pPr>
            <a:r>
              <a:rPr lang="en-US" sz="1600" i="0" u="none" strike="noStrike" cap="none">
                <a:solidFill>
                  <a:srgbClr val="000000"/>
                </a:solidFill>
                <a:latin typeface="Lato"/>
                <a:ea typeface="Lato"/>
                <a:cs typeface="Lato"/>
                <a:sym typeface="Lato"/>
              </a:rPr>
              <a:t> </a:t>
            </a:r>
            <a:br>
              <a:rPr lang="en-US" sz="1600" i="0" u="none" strike="noStrike" cap="none">
                <a:solidFill>
                  <a:srgbClr val="000000"/>
                </a:solidFill>
                <a:latin typeface="Lato"/>
                <a:ea typeface="Lato"/>
                <a:cs typeface="Lato"/>
                <a:sym typeface="Lato"/>
              </a:rPr>
            </a:br>
            <a:r>
              <a:rPr lang="en-US" sz="1600">
                <a:latin typeface="Lato"/>
                <a:ea typeface="Lato"/>
                <a:cs typeface="Lato"/>
                <a:sym typeface="Lato"/>
              </a:rPr>
              <a:t>75-80  locations currently serviced in 1 state.</a:t>
            </a:r>
            <a:endParaRPr sz="1600">
              <a:latin typeface="Lato"/>
              <a:ea typeface="Lato"/>
              <a:cs typeface="Lato"/>
              <a:sym typeface="Lato"/>
            </a:endParaRPr>
          </a:p>
          <a:p>
            <a:pPr marL="0" marR="0" lvl="0" indent="0" algn="ctr" rtl="0">
              <a:lnSpc>
                <a:spcPct val="115000"/>
              </a:lnSpc>
              <a:spcBef>
                <a:spcPts val="0"/>
              </a:spcBef>
              <a:spcAft>
                <a:spcPts val="0"/>
              </a:spcAft>
              <a:buNone/>
            </a:pPr>
            <a:endParaRPr sz="1600" i="0" u="none" strike="noStrike" cap="none">
              <a:solidFill>
                <a:srgbClr val="000000"/>
              </a:solidFill>
              <a:latin typeface="Lato"/>
              <a:ea typeface="Lato"/>
              <a:cs typeface="Lato"/>
              <a:sym typeface="Lato"/>
            </a:endParaRPr>
          </a:p>
        </p:txBody>
      </p:sp>
      <p:sp>
        <p:nvSpPr>
          <p:cNvPr id="333" name="Google Shape;333;p55"/>
          <p:cNvSpPr txBox="1"/>
          <p:nvPr/>
        </p:nvSpPr>
        <p:spPr>
          <a:xfrm>
            <a:off x="5164875" y="1595600"/>
            <a:ext cx="6594600" cy="1428000"/>
          </a:xfrm>
          <a:prstGeom prst="rect">
            <a:avLst/>
          </a:prstGeom>
          <a:noFill/>
          <a:ln>
            <a:noFill/>
          </a:ln>
        </p:spPr>
        <p:txBody>
          <a:bodyPr spcFirstLastPara="1" wrap="square" lIns="121900" tIns="121900" rIns="121900" bIns="12190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12-16 cameras cameras per location </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Needed outdoor detection in their donation area that was automated with lights and audio</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POS integration </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Cloud Storage</a:t>
            </a:r>
            <a:endParaRPr>
              <a:latin typeface="Lato"/>
              <a:ea typeface="Lato"/>
              <a:cs typeface="Lato"/>
              <a:sym typeface="Lato"/>
            </a:endParaRPr>
          </a:p>
        </p:txBody>
      </p:sp>
      <p:sp>
        <p:nvSpPr>
          <p:cNvPr id="334" name="Google Shape;334;p55"/>
          <p:cNvSpPr/>
          <p:nvPr/>
        </p:nvSpPr>
        <p:spPr>
          <a:xfrm>
            <a:off x="5317067" y="1024867"/>
            <a:ext cx="5422800" cy="5220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35" name="Google Shape;335;p55"/>
          <p:cNvSpPr txBox="1"/>
          <p:nvPr/>
        </p:nvSpPr>
        <p:spPr>
          <a:xfrm>
            <a:off x="5473375" y="955850"/>
            <a:ext cx="6233400" cy="7476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300" b="1">
                <a:solidFill>
                  <a:srgbClr val="FDFDFD"/>
                </a:solidFill>
                <a:latin typeface="Lato"/>
                <a:ea typeface="Lato"/>
                <a:cs typeface="Lato"/>
                <a:sym typeface="Lato"/>
              </a:rPr>
              <a:t>Cloud VMS &amp; Extended Storage Solution </a:t>
            </a:r>
            <a:endParaRPr sz="2300">
              <a:solidFill>
                <a:srgbClr val="FDFDFD"/>
              </a:solidFill>
            </a:endParaRPr>
          </a:p>
        </p:txBody>
      </p:sp>
      <p:sp>
        <p:nvSpPr>
          <p:cNvPr id="336" name="Google Shape;336;p55"/>
          <p:cNvSpPr/>
          <p:nvPr/>
        </p:nvSpPr>
        <p:spPr>
          <a:xfrm>
            <a:off x="5304367" y="3143355"/>
            <a:ext cx="6350100" cy="4419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37" name="Google Shape;337;p55"/>
          <p:cNvSpPr txBox="1"/>
          <p:nvPr/>
        </p:nvSpPr>
        <p:spPr>
          <a:xfrm>
            <a:off x="5460667" y="3023557"/>
            <a:ext cx="4492800" cy="6285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300" b="1">
                <a:solidFill>
                  <a:srgbClr val="FDFDFD"/>
                </a:solidFill>
                <a:latin typeface="Lato"/>
                <a:ea typeface="Lato"/>
                <a:cs typeface="Lato"/>
                <a:sym typeface="Lato"/>
              </a:rPr>
              <a:t>Customer Quote /Benefits </a:t>
            </a:r>
            <a:endParaRPr sz="2300">
              <a:solidFill>
                <a:srgbClr val="FDFDFD"/>
              </a:solidFill>
            </a:endParaRPr>
          </a:p>
        </p:txBody>
      </p:sp>
      <p:sp>
        <p:nvSpPr>
          <p:cNvPr id="338" name="Google Shape;338;p55"/>
          <p:cNvSpPr/>
          <p:nvPr/>
        </p:nvSpPr>
        <p:spPr>
          <a:xfrm>
            <a:off x="361134" y="1973733"/>
            <a:ext cx="4359300" cy="5220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39" name="Google Shape;339;p55"/>
          <p:cNvSpPr txBox="1"/>
          <p:nvPr/>
        </p:nvSpPr>
        <p:spPr>
          <a:xfrm>
            <a:off x="517425" y="1904725"/>
            <a:ext cx="4492800" cy="4500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300" b="1">
                <a:solidFill>
                  <a:srgbClr val="FDFDFD"/>
                </a:solidFill>
                <a:latin typeface="Lato"/>
                <a:ea typeface="Lato"/>
                <a:cs typeface="Lato"/>
                <a:sym typeface="Lato"/>
              </a:rPr>
              <a:t>Challenges</a:t>
            </a:r>
            <a:endParaRPr sz="2300">
              <a:solidFill>
                <a:srgbClr val="FDFDFD"/>
              </a:solidFill>
            </a:endParaRPr>
          </a:p>
        </p:txBody>
      </p:sp>
      <p:pic>
        <p:nvPicPr>
          <p:cNvPr id="340" name="Google Shape;340;p55"/>
          <p:cNvPicPr preferRelativeResize="0"/>
          <p:nvPr/>
        </p:nvPicPr>
        <p:blipFill>
          <a:blip r:embed="rId3">
            <a:alphaModFix/>
          </a:blip>
          <a:stretch>
            <a:fillRect/>
          </a:stretch>
        </p:blipFill>
        <p:spPr>
          <a:xfrm>
            <a:off x="585525" y="2738004"/>
            <a:ext cx="552173" cy="547378"/>
          </a:xfrm>
          <a:prstGeom prst="rect">
            <a:avLst/>
          </a:prstGeom>
          <a:noFill/>
          <a:ln>
            <a:noFill/>
          </a:ln>
        </p:spPr>
      </p:pic>
      <p:pic>
        <p:nvPicPr>
          <p:cNvPr id="341" name="Google Shape;341;p55"/>
          <p:cNvPicPr preferRelativeResize="0"/>
          <p:nvPr/>
        </p:nvPicPr>
        <p:blipFill rotWithShape="1">
          <a:blip r:embed="rId4">
            <a:alphaModFix/>
          </a:blip>
          <a:srcRect/>
          <a:stretch/>
        </p:blipFill>
        <p:spPr>
          <a:xfrm>
            <a:off x="585759" y="3668369"/>
            <a:ext cx="552173" cy="552168"/>
          </a:xfrm>
          <a:prstGeom prst="rect">
            <a:avLst/>
          </a:prstGeom>
          <a:noFill/>
          <a:ln>
            <a:noFill/>
          </a:ln>
        </p:spPr>
      </p:pic>
      <p:grpSp>
        <p:nvGrpSpPr>
          <p:cNvPr id="342" name="Google Shape;342;p55"/>
          <p:cNvGrpSpPr/>
          <p:nvPr/>
        </p:nvGrpSpPr>
        <p:grpSpPr>
          <a:xfrm>
            <a:off x="585742" y="4582227"/>
            <a:ext cx="568495" cy="580304"/>
            <a:chOff x="-1241271" y="5638120"/>
            <a:chExt cx="707700" cy="722400"/>
          </a:xfrm>
        </p:grpSpPr>
        <p:sp>
          <p:nvSpPr>
            <p:cNvPr id="343" name="Google Shape;343;p55"/>
            <p:cNvSpPr/>
            <p:nvPr/>
          </p:nvSpPr>
          <p:spPr>
            <a:xfrm>
              <a:off x="-1241271" y="5638120"/>
              <a:ext cx="707700" cy="722400"/>
            </a:xfrm>
            <a:prstGeom prst="ellipse">
              <a:avLst/>
            </a:prstGeom>
            <a:solidFill>
              <a:srgbClr val="0C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pic>
          <p:nvPicPr>
            <p:cNvPr id="344" name="Google Shape;344;p55"/>
            <p:cNvPicPr preferRelativeResize="0"/>
            <p:nvPr/>
          </p:nvPicPr>
          <p:blipFill>
            <a:blip r:embed="rId5">
              <a:alphaModFix/>
            </a:blip>
            <a:stretch>
              <a:fillRect/>
            </a:stretch>
          </p:blipFill>
          <p:spPr>
            <a:xfrm>
              <a:off x="-1164835" y="5732448"/>
              <a:ext cx="560112" cy="521999"/>
            </a:xfrm>
            <a:prstGeom prst="rect">
              <a:avLst/>
            </a:prstGeom>
            <a:noFill/>
            <a:ln>
              <a:noFill/>
            </a:ln>
          </p:spPr>
        </p:pic>
      </p:grpSp>
      <p:sp>
        <p:nvSpPr>
          <p:cNvPr id="345" name="Google Shape;345;p55"/>
          <p:cNvSpPr/>
          <p:nvPr/>
        </p:nvSpPr>
        <p:spPr>
          <a:xfrm>
            <a:off x="370625" y="5425090"/>
            <a:ext cx="4331100" cy="7992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46" name="Google Shape;346;p55"/>
          <p:cNvSpPr txBox="1"/>
          <p:nvPr/>
        </p:nvSpPr>
        <p:spPr>
          <a:xfrm>
            <a:off x="1379325" y="5512530"/>
            <a:ext cx="2868900" cy="917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1200">
                <a:latin typeface="Montserrat Medium"/>
                <a:ea typeface="Montserrat Medium"/>
                <a:cs typeface="Montserrat Medium"/>
                <a:sym typeface="Montserrat Medium"/>
              </a:rPr>
              <a:t>Needed single pane login on all devices</a:t>
            </a:r>
            <a:endParaRPr sz="1200">
              <a:latin typeface="Montserrat Medium"/>
              <a:ea typeface="Montserrat Medium"/>
              <a:cs typeface="Montserrat Medium"/>
              <a:sym typeface="Montserrat Medium"/>
            </a:endParaRPr>
          </a:p>
        </p:txBody>
      </p:sp>
      <p:grpSp>
        <p:nvGrpSpPr>
          <p:cNvPr id="347" name="Google Shape;347;p55"/>
          <p:cNvGrpSpPr/>
          <p:nvPr/>
        </p:nvGrpSpPr>
        <p:grpSpPr>
          <a:xfrm>
            <a:off x="577355" y="5550977"/>
            <a:ext cx="568500" cy="580200"/>
            <a:chOff x="577355" y="5779577"/>
            <a:chExt cx="568500" cy="580200"/>
          </a:xfrm>
        </p:grpSpPr>
        <p:sp>
          <p:nvSpPr>
            <p:cNvPr id="348" name="Google Shape;348;p55"/>
            <p:cNvSpPr/>
            <p:nvPr/>
          </p:nvSpPr>
          <p:spPr>
            <a:xfrm>
              <a:off x="577355" y="5779577"/>
              <a:ext cx="568500" cy="580200"/>
            </a:xfrm>
            <a:prstGeom prst="ellipse">
              <a:avLst/>
            </a:prstGeom>
            <a:solidFill>
              <a:srgbClr val="0C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pic>
          <p:nvPicPr>
            <p:cNvPr id="349" name="Google Shape;349;p55"/>
            <p:cNvPicPr preferRelativeResize="0"/>
            <p:nvPr/>
          </p:nvPicPr>
          <p:blipFill>
            <a:blip r:embed="rId6">
              <a:alphaModFix/>
            </a:blip>
            <a:stretch>
              <a:fillRect/>
            </a:stretch>
          </p:blipFill>
          <p:spPr>
            <a:xfrm>
              <a:off x="648917" y="5905812"/>
              <a:ext cx="431800" cy="343701"/>
            </a:xfrm>
            <a:prstGeom prst="rect">
              <a:avLst/>
            </a:prstGeom>
            <a:noFill/>
            <a:ln>
              <a:noFill/>
            </a:ln>
          </p:spPr>
        </p:pic>
      </p:grpSp>
      <p:sp>
        <p:nvSpPr>
          <p:cNvPr id="350" name="Google Shape;350;p55"/>
          <p:cNvSpPr/>
          <p:nvPr/>
        </p:nvSpPr>
        <p:spPr>
          <a:xfrm>
            <a:off x="9457925" y="56650"/>
            <a:ext cx="2324100" cy="70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55"/>
          <p:cNvPicPr preferRelativeResize="0"/>
          <p:nvPr/>
        </p:nvPicPr>
        <p:blipFill>
          <a:blip r:embed="rId7">
            <a:alphaModFix/>
          </a:blip>
          <a:stretch>
            <a:fillRect/>
          </a:stretch>
        </p:blipFill>
        <p:spPr>
          <a:xfrm>
            <a:off x="9585474" y="100949"/>
            <a:ext cx="2069002" cy="628500"/>
          </a:xfrm>
          <a:prstGeom prst="rect">
            <a:avLst/>
          </a:prstGeom>
          <a:noFill/>
          <a:ln>
            <a:noFill/>
          </a:ln>
        </p:spPr>
      </p:pic>
      <p:pic>
        <p:nvPicPr>
          <p:cNvPr id="352" name="Google Shape;352;p55"/>
          <p:cNvPicPr preferRelativeResize="0"/>
          <p:nvPr/>
        </p:nvPicPr>
        <p:blipFill rotWithShape="1">
          <a:blip r:embed="rId8">
            <a:alphaModFix/>
          </a:blip>
          <a:srcRect l="21783" t="3999" b="20823"/>
          <a:stretch/>
        </p:blipFill>
        <p:spPr>
          <a:xfrm>
            <a:off x="10287525" y="3889750"/>
            <a:ext cx="1305450" cy="1614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6"/>
          <p:cNvSpPr/>
          <p:nvPr/>
        </p:nvSpPr>
        <p:spPr>
          <a:xfrm>
            <a:off x="16275" y="0"/>
            <a:ext cx="12192000" cy="12510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56"/>
          <p:cNvSpPr txBox="1"/>
          <p:nvPr/>
        </p:nvSpPr>
        <p:spPr>
          <a:xfrm>
            <a:off x="650083" y="473953"/>
            <a:ext cx="111132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Competitive Landscape for Cloud VMS</a:t>
            </a:r>
            <a:endParaRPr>
              <a:solidFill>
                <a:schemeClr val="lt1"/>
              </a:solidFill>
              <a:latin typeface="Lato"/>
              <a:ea typeface="Lato"/>
              <a:cs typeface="Lato"/>
              <a:sym typeface="Lato"/>
            </a:endParaRPr>
          </a:p>
        </p:txBody>
      </p:sp>
      <p:graphicFrame>
        <p:nvGraphicFramePr>
          <p:cNvPr id="360" name="Google Shape;360;p56"/>
          <p:cNvGraphicFramePr/>
          <p:nvPr/>
        </p:nvGraphicFramePr>
        <p:xfrm>
          <a:off x="1965960" y="1271016"/>
          <a:ext cx="3000000" cy="3000000"/>
        </p:xfrm>
        <a:graphic>
          <a:graphicData uri="http://schemas.openxmlformats.org/drawingml/2006/table">
            <a:tbl>
              <a:tblPr>
                <a:noFill/>
                <a:tableStyleId>{3F9977FE-A68A-4923-B2F5-9F789DD1D705}</a:tableStyleId>
              </a:tblPr>
              <a:tblGrid>
                <a:gridCol w="387885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3519925">
                  <a:extLst>
                    <a:ext uri="{9D8B030D-6E8A-4147-A177-3AD203B41FA5}">
                      <a16:colId xmlns:a16="http://schemas.microsoft.com/office/drawing/2014/main" val="20002"/>
                    </a:ext>
                  </a:extLst>
                </a:gridCol>
              </a:tblGrid>
              <a:tr h="418900">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Strengths</a:t>
                      </a:r>
                      <a:endParaRPr b="1">
                        <a:solidFill>
                          <a:srgbClr val="FFFFFF"/>
                        </a:solidFill>
                        <a:latin typeface="Lato"/>
                        <a:ea typeface="Lato"/>
                        <a:cs typeface="Lato"/>
                        <a:sym typeface="Lato"/>
                      </a:endParaRPr>
                    </a:p>
                  </a:txBody>
                  <a:tcPr marL="95250" marR="95250" marT="91425"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Weaknesses</a:t>
                      </a:r>
                      <a:endParaRPr b="1">
                        <a:solidFill>
                          <a:srgbClr val="FFFFFF"/>
                        </a:solidFill>
                        <a:latin typeface="Lato"/>
                        <a:ea typeface="Lato"/>
                        <a:cs typeface="Lato"/>
                        <a:sym typeface="Lato"/>
                      </a:endParaRPr>
                    </a:p>
                  </a:txBody>
                  <a:tcPr marL="95250" marR="95250" marT="95250"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Opportunities </a:t>
                      </a:r>
                      <a:endParaRPr b="1">
                        <a:solidFill>
                          <a:srgbClr val="FFFFFF"/>
                        </a:solidFill>
                        <a:latin typeface="Lato"/>
                        <a:ea typeface="Lato"/>
                        <a:cs typeface="Lato"/>
                        <a:sym typeface="Lato"/>
                      </a:endParaRPr>
                    </a:p>
                  </a:txBody>
                  <a:tcPr marL="95250" marR="95250" marT="95250"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extLst>
                  <a:ext uri="{0D108BD9-81ED-4DB2-BD59-A6C34878D82A}">
                    <a16:rowId xmlns:a16="http://schemas.microsoft.com/office/drawing/2014/main" val="10000"/>
                  </a:ext>
                </a:extLst>
              </a:tr>
              <a:tr h="1190775">
                <a:tc>
                  <a:txBody>
                    <a:bodyPr/>
                    <a:lstStyle/>
                    <a:p>
                      <a:pPr marL="182880" lvl="0" indent="-16764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Recognizable brand</a:t>
                      </a:r>
                      <a:endParaRPr sz="1200">
                        <a:latin typeface="Lato"/>
                        <a:ea typeface="Lato"/>
                        <a:cs typeface="Lato"/>
                        <a:sym typeface="Lato"/>
                      </a:endParaRPr>
                    </a:p>
                    <a:p>
                      <a:pPr marL="182880" lvl="0" indent="-16764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Strong support from integrator community</a:t>
                      </a:r>
                      <a:endParaRPr sz="1200">
                        <a:latin typeface="Lato"/>
                        <a:ea typeface="Lato"/>
                        <a:cs typeface="Lato"/>
                        <a:sym typeface="Lato"/>
                      </a:endParaRPr>
                    </a:p>
                    <a:p>
                      <a:pPr marL="182880" lvl="0" indent="-16764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Easy remote viewing VMS</a:t>
                      </a:r>
                      <a:endParaRPr sz="1200">
                        <a:latin typeface="Lato"/>
                        <a:ea typeface="Lato"/>
                        <a:cs typeface="Lato"/>
                        <a:sym typeface="Lato"/>
                      </a:endParaRPr>
                    </a:p>
                    <a:p>
                      <a:pPr marL="182880" lvl="0" indent="-16764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Easy to use Cloud Management tool</a:t>
                      </a:r>
                      <a:endParaRPr sz="1200">
                        <a:latin typeface="Lato"/>
                        <a:ea typeface="Lato"/>
                        <a:cs typeface="Lato"/>
                        <a:sym typeface="Lato"/>
                      </a:endParaRPr>
                    </a:p>
                    <a:p>
                      <a:pPr marL="457200" lvl="0" indent="0" algn="l" rtl="0">
                        <a:lnSpc>
                          <a:spcPct val="120000"/>
                        </a:lnSpc>
                        <a:spcBef>
                          <a:spcPts val="0"/>
                        </a:spcBef>
                        <a:spcAft>
                          <a:spcPts val="0"/>
                        </a:spcAft>
                        <a:buNone/>
                      </a:pP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tc>
                  <a:txBody>
                    <a:bodyPr/>
                    <a:lstStyle/>
                    <a:p>
                      <a:pPr marL="182880" lvl="0" indent="-167640" algn="l" rtl="0">
                        <a:spcBef>
                          <a:spcPts val="0"/>
                        </a:spcBef>
                        <a:spcAft>
                          <a:spcPts val="0"/>
                        </a:spcAft>
                        <a:buSzPts val="1200"/>
                        <a:buFont typeface="Lato"/>
                        <a:buChar char="●"/>
                      </a:pPr>
                      <a:r>
                        <a:rPr lang="en-US" sz="1200">
                          <a:latin typeface="Lato"/>
                          <a:ea typeface="Lato"/>
                          <a:cs typeface="Lato"/>
                          <a:sym typeface="Lato"/>
                        </a:rPr>
                        <a:t>No Ai retail specific application</a:t>
                      </a:r>
                      <a:endParaRPr sz="1200">
                        <a:latin typeface="Lato"/>
                        <a:ea typeface="Lato"/>
                        <a:cs typeface="Lato"/>
                        <a:sym typeface="Lato"/>
                      </a:endParaRPr>
                    </a:p>
                    <a:p>
                      <a:pPr marL="182880" lvl="0" indent="-167640" algn="l" rtl="0">
                        <a:spcBef>
                          <a:spcPts val="0"/>
                        </a:spcBef>
                        <a:spcAft>
                          <a:spcPts val="0"/>
                        </a:spcAft>
                        <a:buSzPts val="1200"/>
                        <a:buFont typeface="Lato"/>
                        <a:buChar char="●"/>
                      </a:pPr>
                      <a:r>
                        <a:rPr lang="en-US" sz="1200">
                          <a:latin typeface="Lato"/>
                          <a:ea typeface="Lato"/>
                          <a:cs typeface="Lato"/>
                          <a:sym typeface="Lato"/>
                        </a:rPr>
                        <a:t>POS integrations lacks any unique technology</a:t>
                      </a:r>
                      <a:endParaRPr sz="1200">
                        <a:latin typeface="Lato"/>
                        <a:ea typeface="Lato"/>
                        <a:cs typeface="Lato"/>
                        <a:sym typeface="Lato"/>
                      </a:endParaRPr>
                    </a:p>
                    <a:p>
                      <a:pPr marL="182880" lvl="0" indent="-167640" algn="l" rtl="0">
                        <a:spcBef>
                          <a:spcPts val="0"/>
                        </a:spcBef>
                        <a:spcAft>
                          <a:spcPts val="0"/>
                        </a:spcAft>
                        <a:buSzPts val="1200"/>
                        <a:buFont typeface="Lato"/>
                        <a:buChar char="●"/>
                      </a:pPr>
                      <a:r>
                        <a:rPr lang="en-US" sz="1200">
                          <a:latin typeface="Lato"/>
                          <a:ea typeface="Lato"/>
                          <a:cs typeface="Lato"/>
                          <a:sym typeface="Lato"/>
                        </a:rPr>
                        <a:t>Limited integration to POS vendors</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tc>
                  <a:txBody>
                    <a:bodyPr/>
                    <a:lstStyle/>
                    <a:p>
                      <a:pPr marL="182880" lvl="0" indent="-167640" algn="l" rtl="0">
                        <a:spcBef>
                          <a:spcPts val="0"/>
                        </a:spcBef>
                        <a:spcAft>
                          <a:spcPts val="0"/>
                        </a:spcAft>
                        <a:buSzPts val="1200"/>
                        <a:buFont typeface="Lato"/>
                        <a:buChar char="●"/>
                      </a:pPr>
                      <a:r>
                        <a:rPr lang="en-US" sz="1200">
                          <a:latin typeface="Lato"/>
                          <a:ea typeface="Lato"/>
                          <a:cs typeface="Lato"/>
                          <a:sym typeface="Lato"/>
                        </a:rPr>
                        <a:t>OpenEye VARs and end-users will generally like their application.  Your angle is to go in through i3’s POS and Ai integrated solution.</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404675">
                <a:tc>
                  <a:txBody>
                    <a:bodyPr/>
                    <a:lstStyle/>
                    <a:p>
                      <a:pPr marL="182880" lvl="0" indent="-167640" algn="l" rtl="0">
                        <a:lnSpc>
                          <a:spcPct val="120000"/>
                        </a:lnSpc>
                        <a:spcBef>
                          <a:spcPts val="0"/>
                        </a:spcBef>
                        <a:spcAft>
                          <a:spcPts val="0"/>
                        </a:spcAft>
                        <a:buSzPts val="1200"/>
                        <a:buFont typeface="Lato"/>
                        <a:buChar char="●"/>
                      </a:pPr>
                      <a:r>
                        <a:rPr lang="en-US" sz="1200">
                          <a:latin typeface="Lato"/>
                          <a:ea typeface="Lato"/>
                          <a:cs typeface="Lato"/>
                          <a:sym typeface="Lato"/>
                        </a:rPr>
                        <a:t>Large install base</a:t>
                      </a:r>
                      <a:endParaRPr sz="1200">
                        <a:latin typeface="Lato"/>
                        <a:ea typeface="Lato"/>
                        <a:cs typeface="Lato"/>
                        <a:sym typeface="Lato"/>
                      </a:endParaRPr>
                    </a:p>
                    <a:p>
                      <a:pPr marL="182880" lvl="0" indent="-167640" algn="l" rtl="0">
                        <a:lnSpc>
                          <a:spcPct val="120000"/>
                        </a:lnSpc>
                        <a:spcBef>
                          <a:spcPts val="0"/>
                        </a:spcBef>
                        <a:spcAft>
                          <a:spcPts val="0"/>
                        </a:spcAft>
                        <a:buSzPts val="1200"/>
                        <a:buFont typeface="Lato"/>
                        <a:buChar char="●"/>
                      </a:pPr>
                      <a:r>
                        <a:rPr lang="en-US" sz="1200">
                          <a:latin typeface="Lato"/>
                          <a:ea typeface="Lato"/>
                          <a:cs typeface="Lato"/>
                          <a:sym typeface="Lato"/>
                        </a:rPr>
                        <a:t>Works with Victor product</a:t>
                      </a:r>
                      <a:endParaRPr sz="1200">
                        <a:latin typeface="Lato"/>
                        <a:ea typeface="Lato"/>
                        <a:cs typeface="Lato"/>
                        <a:sym typeface="Lato"/>
                      </a:endParaRPr>
                    </a:p>
                    <a:p>
                      <a:pPr marL="182880" lvl="0" indent="-167640" algn="l" rtl="0">
                        <a:lnSpc>
                          <a:spcPct val="120000"/>
                        </a:lnSpc>
                        <a:spcBef>
                          <a:spcPts val="0"/>
                        </a:spcBef>
                        <a:spcAft>
                          <a:spcPts val="0"/>
                        </a:spcAft>
                        <a:buSzPts val="1200"/>
                        <a:buFont typeface="Lato"/>
                        <a:buChar char="●"/>
                      </a:pPr>
                      <a:r>
                        <a:rPr lang="en-US" sz="1200">
                          <a:latin typeface="Lato"/>
                          <a:ea typeface="Lato"/>
                          <a:cs typeface="Lato"/>
                          <a:sym typeface="Lato"/>
                        </a:rPr>
                        <a:t>Large camera integration list</a:t>
                      </a:r>
                      <a:endParaRPr sz="1200">
                        <a:latin typeface="Lato"/>
                        <a:ea typeface="Lato"/>
                        <a:cs typeface="Lato"/>
                        <a:sym typeface="Lato"/>
                      </a:endParaRPr>
                    </a:p>
                    <a:p>
                      <a:pPr marL="182880" lvl="0" indent="-167640" algn="l" rtl="0">
                        <a:lnSpc>
                          <a:spcPct val="120000"/>
                        </a:lnSpc>
                        <a:spcBef>
                          <a:spcPts val="0"/>
                        </a:spcBef>
                        <a:spcAft>
                          <a:spcPts val="0"/>
                        </a:spcAft>
                        <a:buSzPts val="1200"/>
                        <a:buFont typeface="Lato"/>
                        <a:buChar char="●"/>
                      </a:pPr>
                      <a:r>
                        <a:rPr lang="en-US" sz="1200">
                          <a:latin typeface="Lato"/>
                          <a:ea typeface="Lato"/>
                          <a:cs typeface="Lato"/>
                          <a:sym typeface="Lato"/>
                        </a:rPr>
                        <a:t>Large third party integration list</a:t>
                      </a:r>
                      <a:endParaRPr sz="1200">
                        <a:latin typeface="Lato"/>
                        <a:ea typeface="Lato"/>
                        <a:cs typeface="Lato"/>
                        <a:sym typeface="Lato"/>
                      </a:endParaRPr>
                    </a:p>
                    <a:p>
                      <a:pPr marL="457200" lvl="0" indent="0" algn="l" rtl="0">
                        <a:lnSpc>
                          <a:spcPct val="120000"/>
                        </a:lnSpc>
                        <a:spcBef>
                          <a:spcPts val="0"/>
                        </a:spcBef>
                        <a:spcAft>
                          <a:spcPts val="0"/>
                        </a:spcAft>
                        <a:buNone/>
                      </a:pP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tcPr>
                </a:tc>
                <a:tc>
                  <a:txBody>
                    <a:bodyPr/>
                    <a:lstStyle/>
                    <a:p>
                      <a:pPr marL="182880" lvl="0" indent="-167640" algn="l" rtl="0">
                        <a:spcBef>
                          <a:spcPts val="0"/>
                        </a:spcBef>
                        <a:spcAft>
                          <a:spcPts val="0"/>
                        </a:spcAft>
                        <a:buSzPts val="1200"/>
                        <a:buFont typeface="Lato"/>
                        <a:buChar char="●"/>
                      </a:pPr>
                      <a:r>
                        <a:rPr lang="en-US" sz="1200">
                          <a:latin typeface="Lato"/>
                          <a:ea typeface="Lato"/>
                          <a:cs typeface="Lato"/>
                          <a:sym typeface="Lato"/>
                        </a:rPr>
                        <a:t>Higher monthly cost due to manual audits</a:t>
                      </a:r>
                      <a:endParaRPr sz="1200">
                        <a:latin typeface="Lato"/>
                        <a:ea typeface="Lato"/>
                        <a:cs typeface="Lato"/>
                        <a:sym typeface="Lato"/>
                      </a:endParaRPr>
                    </a:p>
                    <a:p>
                      <a:pPr marL="182880" lvl="0" indent="-167640" algn="l" rtl="0">
                        <a:spcBef>
                          <a:spcPts val="0"/>
                        </a:spcBef>
                        <a:spcAft>
                          <a:spcPts val="0"/>
                        </a:spcAft>
                        <a:buSzPts val="1200"/>
                        <a:buFont typeface="Lato"/>
                        <a:buChar char="●"/>
                      </a:pPr>
                      <a:r>
                        <a:rPr lang="en-US" sz="1200">
                          <a:latin typeface="Lato"/>
                          <a:ea typeface="Lato"/>
                          <a:cs typeface="Lato"/>
                          <a:sym typeface="Lato"/>
                        </a:rPr>
                        <a:t>Video application is weak and playback is slow so POS audits may take longer</a:t>
                      </a:r>
                      <a:endParaRPr sz="1200">
                        <a:latin typeface="Lato"/>
                        <a:ea typeface="Lato"/>
                        <a:cs typeface="Lato"/>
                        <a:sym typeface="Lato"/>
                      </a:endParaRPr>
                    </a:p>
                    <a:p>
                      <a:pPr marL="182880" lvl="0" indent="-167640" algn="l" rtl="0">
                        <a:spcBef>
                          <a:spcPts val="0"/>
                        </a:spcBef>
                        <a:spcAft>
                          <a:spcPts val="0"/>
                        </a:spcAft>
                        <a:buSzPts val="1200"/>
                        <a:buFont typeface="Lato"/>
                        <a:buChar char="●"/>
                      </a:pPr>
                      <a:r>
                        <a:rPr lang="en-US" sz="1200">
                          <a:latin typeface="Lato"/>
                          <a:ea typeface="Lato"/>
                          <a:cs typeface="Lato"/>
                          <a:sym typeface="Lato"/>
                        </a:rPr>
                        <a:t>No Ai or trying to establish an Ai engine to integrate to POS</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tcPr>
                </a:tc>
                <a:tc>
                  <a:txBody>
                    <a:bodyPr/>
                    <a:lstStyle/>
                    <a:p>
                      <a:pPr marL="182880" lvl="0" indent="-167640" algn="l" rtl="0">
                        <a:spcBef>
                          <a:spcPts val="0"/>
                        </a:spcBef>
                        <a:spcAft>
                          <a:spcPts val="0"/>
                        </a:spcAft>
                        <a:buSzPts val="1200"/>
                        <a:buFont typeface="Lato"/>
                        <a:buChar char="●"/>
                      </a:pPr>
                      <a:r>
                        <a:rPr lang="en-US" sz="1200">
                          <a:latin typeface="Lato"/>
                          <a:ea typeface="Lato"/>
                          <a:cs typeface="Lato"/>
                          <a:sym typeface="Lato"/>
                        </a:rPr>
                        <a:t>Exacq or Victor is installed in many sites.  This solution lack development and innovations.  Users of this product will be open to listen to how you can use their existing infrastructure to move them to the cloud, POS and Business Intelligence.</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1404675">
                <a:tc>
                  <a:txBody>
                    <a:bodyPr/>
                    <a:lstStyle/>
                    <a:p>
                      <a:pPr marL="0" lvl="0" indent="-76200" algn="l" rtl="0">
                        <a:lnSpc>
                          <a:spcPct val="120000"/>
                        </a:lnSpc>
                        <a:spcBef>
                          <a:spcPts val="0"/>
                        </a:spcBef>
                        <a:spcAft>
                          <a:spcPts val="0"/>
                        </a:spcAft>
                        <a:buSzPts val="1200"/>
                        <a:buFont typeface="Lato"/>
                        <a:buChar char="●"/>
                      </a:pPr>
                      <a:r>
                        <a:rPr lang="en-US" sz="1200">
                          <a:latin typeface="Lato"/>
                          <a:ea typeface="Lato"/>
                          <a:cs typeface="Lato"/>
                          <a:sym typeface="Lato"/>
                        </a:rPr>
                        <a:t>Easy to use</a:t>
                      </a:r>
                      <a:endParaRPr sz="1200">
                        <a:latin typeface="Lato"/>
                        <a:ea typeface="Lato"/>
                        <a:cs typeface="Lato"/>
                        <a:sym typeface="Lato"/>
                      </a:endParaRPr>
                    </a:p>
                    <a:p>
                      <a:pPr marL="0" lvl="0" indent="-76200" algn="l" rtl="0">
                        <a:lnSpc>
                          <a:spcPct val="120000"/>
                        </a:lnSpc>
                        <a:spcBef>
                          <a:spcPts val="0"/>
                        </a:spcBef>
                        <a:spcAft>
                          <a:spcPts val="0"/>
                        </a:spcAft>
                        <a:buSzPts val="1200"/>
                        <a:buFont typeface="Lato"/>
                        <a:buChar char="●"/>
                      </a:pPr>
                      <a:r>
                        <a:rPr lang="en-US" sz="1200">
                          <a:latin typeface="Lato"/>
                          <a:ea typeface="Lato"/>
                          <a:cs typeface="Lato"/>
                          <a:sym typeface="Lato"/>
                        </a:rPr>
                        <a:t>Good mobile interface</a:t>
                      </a:r>
                      <a:endParaRPr sz="1200">
                        <a:latin typeface="Lato"/>
                        <a:ea typeface="Lato"/>
                        <a:cs typeface="Lato"/>
                        <a:sym typeface="Lato"/>
                      </a:endParaRPr>
                    </a:p>
                    <a:p>
                      <a:pPr marL="0" lvl="0" indent="-76200" algn="l" rtl="0">
                        <a:lnSpc>
                          <a:spcPct val="120000"/>
                        </a:lnSpc>
                        <a:spcBef>
                          <a:spcPts val="0"/>
                        </a:spcBef>
                        <a:spcAft>
                          <a:spcPts val="0"/>
                        </a:spcAft>
                        <a:buSzPts val="1200"/>
                        <a:buFont typeface="Lato"/>
                        <a:buChar char="●"/>
                      </a:pPr>
                      <a:r>
                        <a:rPr lang="en-US" sz="1200">
                          <a:latin typeface="Lato"/>
                          <a:ea typeface="Lato"/>
                          <a:cs typeface="Lato"/>
                          <a:sym typeface="Lato"/>
                        </a:rPr>
                        <a:t>Multiple POS  integrations</a:t>
                      </a:r>
                      <a:endParaRPr sz="1200">
                        <a:latin typeface="Lato"/>
                        <a:ea typeface="Lato"/>
                        <a:cs typeface="Lato"/>
                        <a:sym typeface="Lato"/>
                      </a:endParaRPr>
                    </a:p>
                    <a:p>
                      <a:pPr marL="0" lvl="0" indent="-76200" algn="l" rtl="0">
                        <a:lnSpc>
                          <a:spcPct val="120000"/>
                        </a:lnSpc>
                        <a:spcBef>
                          <a:spcPts val="0"/>
                        </a:spcBef>
                        <a:spcAft>
                          <a:spcPts val="0"/>
                        </a:spcAft>
                        <a:buSzPts val="1200"/>
                        <a:buFont typeface="Lato"/>
                        <a:buChar char="●"/>
                      </a:pPr>
                      <a:r>
                        <a:rPr lang="en-US" sz="1200">
                          <a:latin typeface="Lato"/>
                          <a:ea typeface="Lato"/>
                          <a:cs typeface="Lato"/>
                          <a:sym typeface="Lato"/>
                        </a:rPr>
                        <a:t>Constantly being updated with new add on services</a:t>
                      </a:r>
                      <a:endParaRPr sz="1200">
                        <a:latin typeface="Lato"/>
                        <a:ea typeface="Lato"/>
                        <a:cs typeface="Lato"/>
                        <a:sym typeface="Lato"/>
                      </a:endParaRPr>
                    </a:p>
                    <a:p>
                      <a:pPr marL="0" lvl="0" indent="-76200" algn="l" rtl="0">
                        <a:lnSpc>
                          <a:spcPct val="120000"/>
                        </a:lnSpc>
                        <a:spcBef>
                          <a:spcPts val="0"/>
                        </a:spcBef>
                        <a:spcAft>
                          <a:spcPts val="0"/>
                        </a:spcAft>
                        <a:buSzPts val="1200"/>
                        <a:buFont typeface="Lato"/>
                        <a:buChar char="●"/>
                      </a:pPr>
                      <a:r>
                        <a:rPr lang="en-US" sz="1200">
                          <a:latin typeface="Lato"/>
                          <a:ea typeface="Lato"/>
                          <a:cs typeface="Lato"/>
                          <a:sym typeface="Lato"/>
                        </a:rPr>
                        <a:t>Email notifications- Daily, weekly, monthly</a:t>
                      </a:r>
                      <a:endParaRPr sz="1200">
                        <a:latin typeface="Lato"/>
                        <a:ea typeface="Lato"/>
                        <a:cs typeface="Lato"/>
                        <a:sym typeface="Lato"/>
                      </a:endParaRPr>
                    </a:p>
                    <a:p>
                      <a:pPr marL="0" lvl="0" indent="-76200" algn="l" rtl="0">
                        <a:lnSpc>
                          <a:spcPct val="120000"/>
                        </a:lnSpc>
                        <a:spcBef>
                          <a:spcPts val="0"/>
                        </a:spcBef>
                        <a:spcAft>
                          <a:spcPts val="0"/>
                        </a:spcAft>
                        <a:buSzPts val="1200"/>
                        <a:buFont typeface="Lato"/>
                        <a:buChar char="●"/>
                      </a:pPr>
                      <a:r>
                        <a:rPr lang="en-US" sz="1200">
                          <a:latin typeface="Lato"/>
                          <a:ea typeface="Lato"/>
                          <a:cs typeface="Lato"/>
                          <a:sym typeface="Lato"/>
                        </a:rPr>
                        <a:t>24/7 support</a:t>
                      </a:r>
                      <a:endParaRPr sz="1200">
                        <a:latin typeface="Lato"/>
                        <a:ea typeface="Lato"/>
                        <a:cs typeface="Lato"/>
                        <a:sym typeface="Lato"/>
                      </a:endParaRPr>
                    </a:p>
                    <a:p>
                      <a:pPr marL="0" lvl="0" indent="-76200" algn="l" rtl="0">
                        <a:lnSpc>
                          <a:spcPct val="120000"/>
                        </a:lnSpc>
                        <a:spcBef>
                          <a:spcPts val="0"/>
                        </a:spcBef>
                        <a:spcAft>
                          <a:spcPts val="0"/>
                        </a:spcAft>
                        <a:buSzPts val="1200"/>
                        <a:buFont typeface="Lato"/>
                        <a:buChar char="●"/>
                      </a:pPr>
                      <a:r>
                        <a:rPr lang="en-US" sz="1200">
                          <a:latin typeface="Lato"/>
                          <a:ea typeface="Lato"/>
                          <a:cs typeface="Lato"/>
                          <a:sym typeface="Lato"/>
                        </a:rPr>
                        <a:t>Maintain SOC-2 Compliance</a:t>
                      </a:r>
                      <a:endParaRPr sz="1200">
                        <a:latin typeface="Lato"/>
                        <a:ea typeface="Lato"/>
                        <a:cs typeface="Lato"/>
                        <a:sym typeface="Lato"/>
                      </a:endParaRPr>
                    </a:p>
                  </a:txBody>
                  <a:tcPr marL="91425" marR="95250" marT="137150"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tc>
                  <a:txBody>
                    <a:bodyPr/>
                    <a:lstStyle/>
                    <a:p>
                      <a:pPr marL="0" lvl="0" indent="-7620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Can not view video and exception directly from the box at the site</a:t>
                      </a:r>
                      <a:endParaRPr sz="1200">
                        <a:solidFill>
                          <a:schemeClr val="dk1"/>
                        </a:solidFill>
                        <a:latin typeface="Lato"/>
                        <a:ea typeface="Lato"/>
                        <a:cs typeface="Lato"/>
                        <a:sym typeface="Lato"/>
                      </a:endParaRPr>
                    </a:p>
                    <a:p>
                      <a:pPr marL="0" lvl="0" indent="-7620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No ability currently to detect customer without transaction or vehicle without transaction</a:t>
                      </a:r>
                      <a:endParaRPr sz="1200">
                        <a:solidFill>
                          <a:schemeClr val="dk1"/>
                        </a:solidFill>
                        <a:latin typeface="Lato"/>
                        <a:ea typeface="Lato"/>
                        <a:cs typeface="Lato"/>
                        <a:sym typeface="Lato"/>
                      </a:endParaRPr>
                    </a:p>
                    <a:p>
                      <a:pPr marL="0" lvl="0" indent="0" algn="l" rtl="0">
                        <a:lnSpc>
                          <a:spcPct val="120000"/>
                        </a:lnSpc>
                        <a:spcBef>
                          <a:spcPts val="0"/>
                        </a:spcBef>
                        <a:spcAft>
                          <a:spcPts val="0"/>
                        </a:spcAft>
                        <a:buNone/>
                      </a:pPr>
                      <a:endParaRPr sz="1200">
                        <a:latin typeface="Lato"/>
                        <a:ea typeface="Lato"/>
                        <a:cs typeface="Lato"/>
                        <a:sym typeface="Lato"/>
                      </a:endParaRPr>
                    </a:p>
                  </a:txBody>
                  <a:tcPr marL="91425" marR="95250" marT="137150"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tc>
                  <a:txBody>
                    <a:bodyPr/>
                    <a:lstStyle/>
                    <a:p>
                      <a:pPr marL="0" lvl="0" indent="-76200" algn="l" rtl="0">
                        <a:spcBef>
                          <a:spcPts val="0"/>
                        </a:spcBef>
                        <a:spcAft>
                          <a:spcPts val="0"/>
                        </a:spcAft>
                        <a:buSzPts val="1200"/>
                        <a:buFont typeface="Lato"/>
                        <a:buChar char="●"/>
                      </a:pPr>
                      <a:r>
                        <a:rPr lang="en-US" sz="1200">
                          <a:solidFill>
                            <a:schemeClr val="dk1"/>
                          </a:solidFill>
                          <a:latin typeface="Lato"/>
                          <a:ea typeface="Lato"/>
                          <a:cs typeface="Lato"/>
                          <a:sym typeface="Lato"/>
                        </a:rPr>
                        <a:t>Contracts are very light so switching to another platform will be easier.</a:t>
                      </a:r>
                      <a:endParaRPr sz="1200">
                        <a:solidFill>
                          <a:schemeClr val="dk1"/>
                        </a:solidFill>
                        <a:latin typeface="Lato"/>
                        <a:ea typeface="Lato"/>
                        <a:cs typeface="Lato"/>
                        <a:sym typeface="Lato"/>
                      </a:endParaRPr>
                    </a:p>
                    <a:p>
                      <a:pPr marL="0" lvl="0" indent="-762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Push for Ai and an operational tool not just POS integration</a:t>
                      </a:r>
                      <a:endParaRPr sz="1200">
                        <a:solidFill>
                          <a:schemeClr val="dk1"/>
                        </a:solidFill>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txBody>
                  <a:tcPr marL="91425" marR="95250" marT="137150"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pic>
        <p:nvPicPr>
          <p:cNvPr id="361" name="Google Shape;361;p56"/>
          <p:cNvPicPr preferRelativeResize="0"/>
          <p:nvPr/>
        </p:nvPicPr>
        <p:blipFill>
          <a:blip r:embed="rId3">
            <a:alphaModFix/>
          </a:blip>
          <a:stretch>
            <a:fillRect/>
          </a:stretch>
        </p:blipFill>
        <p:spPr>
          <a:xfrm>
            <a:off x="207050" y="2207968"/>
            <a:ext cx="1576524" cy="312157"/>
          </a:xfrm>
          <a:prstGeom prst="rect">
            <a:avLst/>
          </a:prstGeom>
          <a:noFill/>
          <a:ln>
            <a:noFill/>
          </a:ln>
        </p:spPr>
      </p:pic>
      <p:pic>
        <p:nvPicPr>
          <p:cNvPr id="362" name="Google Shape;362;p56"/>
          <p:cNvPicPr preferRelativeResize="0"/>
          <p:nvPr/>
        </p:nvPicPr>
        <p:blipFill>
          <a:blip r:embed="rId4">
            <a:alphaModFix/>
          </a:blip>
          <a:stretch>
            <a:fillRect/>
          </a:stretch>
        </p:blipFill>
        <p:spPr>
          <a:xfrm>
            <a:off x="241300" y="3465017"/>
            <a:ext cx="1508025" cy="460582"/>
          </a:xfrm>
          <a:prstGeom prst="rect">
            <a:avLst/>
          </a:prstGeom>
          <a:noFill/>
          <a:ln>
            <a:noFill/>
          </a:ln>
        </p:spPr>
      </p:pic>
      <p:pic>
        <p:nvPicPr>
          <p:cNvPr id="363" name="Google Shape;363;p56"/>
          <p:cNvPicPr preferRelativeResize="0"/>
          <p:nvPr/>
        </p:nvPicPr>
        <p:blipFill rotWithShape="1">
          <a:blip r:embed="rId5">
            <a:alphaModFix/>
          </a:blip>
          <a:srcRect t="37411" b="38292"/>
          <a:stretch/>
        </p:blipFill>
        <p:spPr>
          <a:xfrm>
            <a:off x="241288" y="4953700"/>
            <a:ext cx="1508050" cy="36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57"/>
          <p:cNvPicPr preferRelativeResize="0"/>
          <p:nvPr/>
        </p:nvPicPr>
        <p:blipFill rotWithShape="1">
          <a:blip r:embed="rId3">
            <a:alphaModFix/>
          </a:blip>
          <a:srcRect l="9041" r="28687"/>
          <a:stretch/>
        </p:blipFill>
        <p:spPr>
          <a:xfrm>
            <a:off x="120326" y="478475"/>
            <a:ext cx="2619761" cy="2367070"/>
          </a:xfrm>
          <a:custGeom>
            <a:avLst/>
            <a:gdLst/>
            <a:ahLst/>
            <a:cxnLst/>
            <a:rect l="l" t="t" r="r" b="b"/>
            <a:pathLst>
              <a:path w="3347937" h="3025010" extrusionOk="0">
                <a:moveTo>
                  <a:pt x="1071374" y="0"/>
                </a:moveTo>
                <a:lnTo>
                  <a:pt x="2276564" y="0"/>
                </a:lnTo>
                <a:cubicBezTo>
                  <a:pt x="2444042" y="0"/>
                  <a:pt x="2598800" y="89348"/>
                  <a:pt x="2682539" y="234391"/>
                </a:cubicBezTo>
                <a:lnTo>
                  <a:pt x="3285134" y="1278114"/>
                </a:lnTo>
                <a:cubicBezTo>
                  <a:pt x="3368872" y="1423157"/>
                  <a:pt x="3368872" y="1601853"/>
                  <a:pt x="3285134" y="1746896"/>
                </a:cubicBezTo>
                <a:lnTo>
                  <a:pt x="2682539" y="2790619"/>
                </a:lnTo>
                <a:cubicBezTo>
                  <a:pt x="2598800" y="2935662"/>
                  <a:pt x="2444042" y="3025010"/>
                  <a:pt x="2276564" y="3025010"/>
                </a:cubicBezTo>
                <a:lnTo>
                  <a:pt x="1071374" y="3025010"/>
                </a:lnTo>
                <a:cubicBezTo>
                  <a:pt x="903897" y="3025010"/>
                  <a:pt x="749138" y="2935662"/>
                  <a:pt x="665399" y="2790619"/>
                </a:cubicBezTo>
                <a:lnTo>
                  <a:pt x="62804" y="1746896"/>
                </a:lnTo>
                <a:cubicBezTo>
                  <a:pt x="-20934" y="1601853"/>
                  <a:pt x="-20934" y="1423157"/>
                  <a:pt x="62804" y="1278114"/>
                </a:cubicBezTo>
                <a:lnTo>
                  <a:pt x="665399" y="234391"/>
                </a:lnTo>
                <a:cubicBezTo>
                  <a:pt x="749138" y="89348"/>
                  <a:pt x="903897" y="0"/>
                  <a:pt x="1071374" y="0"/>
                </a:cubicBezTo>
                <a:close/>
              </a:path>
            </a:pathLst>
          </a:custGeom>
          <a:noFill/>
          <a:ln>
            <a:noFill/>
          </a:ln>
        </p:spPr>
      </p:pic>
      <p:sp>
        <p:nvSpPr>
          <p:cNvPr id="369" name="Google Shape;369;p57"/>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57"/>
          <p:cNvSpPr/>
          <p:nvPr/>
        </p:nvSpPr>
        <p:spPr>
          <a:xfrm>
            <a:off x="1457175" y="1954575"/>
            <a:ext cx="3714000" cy="198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274320" marR="91440" lvl="0" indent="-182880" algn="l" rtl="0">
              <a:spcBef>
                <a:spcPts val="0"/>
              </a:spcBef>
              <a:spcAft>
                <a:spcPts val="0"/>
              </a:spcAft>
              <a:buNone/>
            </a:pPr>
            <a:r>
              <a:rPr lang="en-US" sz="1600" b="1">
                <a:latin typeface="Lato"/>
                <a:ea typeface="Lato"/>
                <a:cs typeface="Lato"/>
                <a:sym typeface="Lato"/>
              </a:rPr>
              <a:t>Typical Decision Makers</a:t>
            </a:r>
            <a:endParaRPr sz="1600" b="1">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Heads of AP/LP, IT, Legal, Operations or Risk Management</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Franchise Owner</a:t>
            </a:r>
            <a:endParaRPr>
              <a:latin typeface="Lato"/>
              <a:ea typeface="Lato"/>
              <a:cs typeface="Lato"/>
              <a:sym typeface="Lato"/>
            </a:endParaRPr>
          </a:p>
          <a:p>
            <a:pPr marL="457200" lvl="0" indent="0" algn="l" rtl="0">
              <a:spcBef>
                <a:spcPts val="0"/>
              </a:spcBef>
              <a:spcAft>
                <a:spcPts val="0"/>
              </a:spcAft>
              <a:buNone/>
            </a:pPr>
            <a:endParaRPr/>
          </a:p>
        </p:txBody>
      </p:sp>
      <p:sp>
        <p:nvSpPr>
          <p:cNvPr id="371" name="Google Shape;371;p57"/>
          <p:cNvSpPr/>
          <p:nvPr/>
        </p:nvSpPr>
        <p:spPr>
          <a:xfrm>
            <a:off x="120325" y="4109950"/>
            <a:ext cx="5050800" cy="1676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274320" marR="91440" lvl="0" indent="-182880" algn="l" rtl="0">
              <a:lnSpc>
                <a:spcPct val="115000"/>
              </a:lnSpc>
              <a:spcBef>
                <a:spcPts val="0"/>
              </a:spcBef>
              <a:spcAft>
                <a:spcPts val="0"/>
              </a:spcAft>
              <a:buNone/>
            </a:pPr>
            <a:r>
              <a:rPr lang="en-US" sz="1600" b="1">
                <a:solidFill>
                  <a:schemeClr val="dk1"/>
                </a:solidFill>
                <a:latin typeface="Lato"/>
                <a:ea typeface="Lato"/>
                <a:cs typeface="Lato"/>
                <a:sym typeface="Lato"/>
              </a:rPr>
              <a:t>Typical Influencers </a:t>
            </a:r>
            <a:endParaRPr sz="1600" b="1">
              <a:solidFill>
                <a:schemeClr val="dk1"/>
              </a:solidFill>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a:solidFill>
                  <a:schemeClr val="dk1"/>
                </a:solidFill>
                <a:latin typeface="Lato"/>
                <a:ea typeface="Lato"/>
                <a:cs typeface="Lato"/>
                <a:sym typeface="Lato"/>
              </a:rPr>
              <a:t>District Manager or General manager</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Ops/facility manager</a:t>
            </a:r>
            <a:endParaRPr>
              <a:solidFill>
                <a:schemeClr val="dk1"/>
              </a:solidFill>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Franchise Board, Investor Groups or Advisory Groups</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Consultants and Secondary Vendors (POS companies)</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Industry groups/sites: RLPSA, LPM, QSR magazine</a:t>
            </a:r>
            <a:endParaRPr>
              <a:latin typeface="Lato"/>
              <a:ea typeface="Lato"/>
              <a:cs typeface="Lato"/>
              <a:sym typeface="Lato"/>
            </a:endParaRPr>
          </a:p>
        </p:txBody>
      </p:sp>
      <p:sp>
        <p:nvSpPr>
          <p:cNvPr id="372" name="Google Shape;372;p57"/>
          <p:cNvSpPr txBox="1"/>
          <p:nvPr/>
        </p:nvSpPr>
        <p:spPr>
          <a:xfrm>
            <a:off x="5058800" y="655450"/>
            <a:ext cx="6614100" cy="231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latin typeface="Lato"/>
                <a:ea typeface="Lato"/>
                <a:cs typeface="Lato"/>
                <a:sym typeface="Lato"/>
              </a:rPr>
              <a:t>Initial Pitch</a:t>
            </a:r>
            <a:endParaRPr sz="1800" b="1">
              <a:solidFill>
                <a:schemeClr val="dk1"/>
              </a:solidFill>
              <a:latin typeface="Lato"/>
              <a:ea typeface="Lato"/>
              <a:cs typeface="Lato"/>
              <a:sym typeface="Lato"/>
            </a:endParaRPr>
          </a:p>
          <a:p>
            <a:pPr marL="457200" lvl="0" indent="0" algn="l" rtl="0">
              <a:lnSpc>
                <a:spcPct val="115000"/>
              </a:lnSpc>
              <a:spcBef>
                <a:spcPts val="1200"/>
              </a:spcBef>
              <a:spcAft>
                <a:spcPts val="1200"/>
              </a:spcAft>
              <a:buClr>
                <a:schemeClr val="dk1"/>
              </a:buClr>
              <a:buSzPts val="1100"/>
              <a:buFont typeface="Arial"/>
              <a:buNone/>
            </a:pPr>
            <a:r>
              <a:rPr lang="en-US" sz="1600">
                <a:solidFill>
                  <a:schemeClr val="dk1"/>
                </a:solidFill>
                <a:latin typeface="Lato"/>
                <a:ea typeface="Lato"/>
                <a:cs typeface="Lato"/>
                <a:sym typeface="Lato"/>
              </a:rPr>
              <a:t>“Hi (first name of potential customer) ….My name is XYZ and our company has been working with many  retailers like “retail-name drop” DG, Five Below, DTLR, Columbia to help extend their current video technology  platform to support POS, Ai and Cloud storage.  Would you have some time to set up a meeting with a subject matter expert to share some of that info with you?”</a:t>
            </a:r>
            <a:endParaRPr sz="1600">
              <a:latin typeface="Lato"/>
              <a:ea typeface="Lato"/>
              <a:cs typeface="Lato"/>
              <a:sym typeface="Lato"/>
            </a:endParaRPr>
          </a:p>
        </p:txBody>
      </p:sp>
      <p:sp>
        <p:nvSpPr>
          <p:cNvPr id="373" name="Google Shape;373;p57"/>
          <p:cNvSpPr/>
          <p:nvPr/>
        </p:nvSpPr>
        <p:spPr>
          <a:xfrm>
            <a:off x="5444900" y="3088225"/>
            <a:ext cx="6311700" cy="2698200"/>
          </a:xfrm>
          <a:prstGeom prst="roundRect">
            <a:avLst>
              <a:gd name="adj" fmla="val 16667"/>
            </a:avLst>
          </a:prstGeom>
          <a:solidFill>
            <a:srgbClr val="0B499C"/>
          </a:solidFill>
          <a:ln>
            <a:noFill/>
          </a:ln>
        </p:spPr>
        <p:txBody>
          <a:bodyPr spcFirstLastPara="1" wrap="square" lIns="91425" tIns="91425" rIns="91425" bIns="91425" anchor="ctr" anchorCtr="0">
            <a:noAutofit/>
          </a:bodyPr>
          <a:lstStyle/>
          <a:p>
            <a:pPr marL="594360" marR="91440" lvl="0" indent="-320040" algn="l" rtl="0">
              <a:lnSpc>
                <a:spcPct val="115000"/>
              </a:lnSpc>
              <a:spcBef>
                <a:spcPts val="1200"/>
              </a:spcBef>
              <a:spcAft>
                <a:spcPts val="0"/>
              </a:spcAft>
              <a:buNone/>
            </a:pPr>
            <a:r>
              <a:rPr lang="en-US" sz="1600" b="1">
                <a:solidFill>
                  <a:schemeClr val="lt1"/>
                </a:solidFill>
                <a:latin typeface="Lato"/>
                <a:ea typeface="Lato"/>
                <a:cs typeface="Lato"/>
                <a:sym typeface="Lato"/>
              </a:rPr>
              <a:t>Sales Tips</a:t>
            </a:r>
            <a:endParaRPr sz="1600" b="1">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Get the decision maker involved early</a:t>
            </a:r>
            <a:endParaRPr>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Ask pointed Discovery questions besides BANT:</a:t>
            </a:r>
            <a:endParaRPr>
              <a:solidFill>
                <a:schemeClr val="lt1"/>
              </a:solidFill>
              <a:latin typeface="Lato"/>
              <a:ea typeface="Lato"/>
              <a:cs typeface="Lato"/>
              <a:sym typeface="Lato"/>
            </a:endParaRPr>
          </a:p>
          <a:p>
            <a:pPr marL="914400" marR="91440" lvl="1"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Does your current system support mobile and the cloud?</a:t>
            </a:r>
            <a:endParaRPr>
              <a:solidFill>
                <a:schemeClr val="lt1"/>
              </a:solidFill>
              <a:latin typeface="Lato"/>
              <a:ea typeface="Lato"/>
              <a:cs typeface="Lato"/>
              <a:sym typeface="Lato"/>
            </a:endParaRPr>
          </a:p>
          <a:p>
            <a:pPr marL="914400" marR="91440" lvl="1"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Does your current solution meet PCI and SOC II requirements?</a:t>
            </a:r>
            <a:endParaRPr>
              <a:solidFill>
                <a:schemeClr val="lt1"/>
              </a:solidFill>
              <a:latin typeface="Lato"/>
              <a:ea typeface="Lato"/>
              <a:cs typeface="Lato"/>
              <a:sym typeface="Lato"/>
            </a:endParaRPr>
          </a:p>
          <a:p>
            <a:pPr marL="914400" marR="91440" lvl="1"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Can everyone in your organization have access to the video platform?</a:t>
            </a:r>
            <a:endParaRPr>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Tailor proposal with their needs with minimal options</a:t>
            </a:r>
            <a:endParaRPr>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Understand their costs and provide ROI</a:t>
            </a:r>
            <a:endParaRPr>
              <a:solidFill>
                <a:schemeClr val="lt1"/>
              </a:solidFill>
              <a:latin typeface="Lato"/>
              <a:ea typeface="Lato"/>
              <a:cs typeface="Lato"/>
              <a:sym typeface="Lato"/>
            </a:endParaRPr>
          </a:p>
        </p:txBody>
      </p:sp>
      <p:pic>
        <p:nvPicPr>
          <p:cNvPr id="374" name="Google Shape;374;p57"/>
          <p:cNvPicPr preferRelativeResize="0"/>
          <p:nvPr/>
        </p:nvPicPr>
        <p:blipFill rotWithShape="1">
          <a:blip r:embed="rId4">
            <a:alphaModFix/>
          </a:blip>
          <a:srcRect/>
          <a:stretch/>
        </p:blipFill>
        <p:spPr>
          <a:xfrm>
            <a:off x="351412" y="3490946"/>
            <a:ext cx="323109" cy="323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8"/>
          <p:cNvSpPr txBox="1">
            <a:spLocks noGrp="1"/>
          </p:cNvSpPr>
          <p:nvPr>
            <p:ph type="body" idx="1"/>
          </p:nvPr>
        </p:nvSpPr>
        <p:spPr>
          <a:xfrm>
            <a:off x="609600" y="1219200"/>
            <a:ext cx="10972800" cy="47739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600"/>
              </a:spcBef>
              <a:spcAft>
                <a:spcPts val="0"/>
              </a:spcAft>
              <a:buSzPts val="2400"/>
              <a:buChar char="•"/>
            </a:pPr>
            <a:r>
              <a:rPr lang="en-US" sz="2400" b="1"/>
              <a:t>How does the i3  Cloud VMS solution compare with OpenEye, Exacq/Victor, Hanwha-Techwin ?</a:t>
            </a:r>
            <a:endParaRPr sz="2400" b="1"/>
          </a:p>
          <a:p>
            <a:pPr marL="457200" lvl="0" indent="-381000" algn="l" rtl="0">
              <a:lnSpc>
                <a:spcPct val="115000"/>
              </a:lnSpc>
              <a:spcBef>
                <a:spcPts val="1600"/>
              </a:spcBef>
              <a:spcAft>
                <a:spcPts val="0"/>
              </a:spcAft>
              <a:buSzPts val="2400"/>
              <a:buChar char="•"/>
            </a:pPr>
            <a:r>
              <a:rPr lang="en-US" sz="2400" b="1"/>
              <a:t>What are the key components I need to talk about in the VMS to get the decision maker’s attention?</a:t>
            </a:r>
            <a:endParaRPr sz="2400" b="1"/>
          </a:p>
          <a:p>
            <a:pPr marL="457200" lvl="0" indent="-381000" algn="l" rtl="0">
              <a:lnSpc>
                <a:spcPct val="115000"/>
              </a:lnSpc>
              <a:spcBef>
                <a:spcPts val="1600"/>
              </a:spcBef>
              <a:spcAft>
                <a:spcPts val="0"/>
              </a:spcAft>
              <a:buSzPts val="2400"/>
              <a:buChar char="•"/>
            </a:pPr>
            <a:r>
              <a:rPr lang="en-US" sz="2400" b="1"/>
              <a:t>What are the cost implications for long term storage ?</a:t>
            </a:r>
            <a:endParaRPr sz="2400" b="1"/>
          </a:p>
          <a:p>
            <a:pPr marL="457200" lvl="0" indent="-381000" algn="l" rtl="0">
              <a:lnSpc>
                <a:spcPct val="115000"/>
              </a:lnSpc>
              <a:spcBef>
                <a:spcPts val="1600"/>
              </a:spcBef>
              <a:spcAft>
                <a:spcPts val="0"/>
              </a:spcAft>
              <a:buSzPts val="2400"/>
              <a:buChar char="•"/>
            </a:pPr>
            <a:r>
              <a:rPr lang="en-US" sz="2400" b="1"/>
              <a:t>Who in the organization is looking for long-term storage?</a:t>
            </a:r>
            <a:endParaRPr sz="2400" b="1"/>
          </a:p>
          <a:p>
            <a:pPr marL="457200" lvl="0" indent="-381000" algn="l" rtl="0">
              <a:lnSpc>
                <a:spcPct val="115000"/>
              </a:lnSpc>
              <a:spcBef>
                <a:spcPts val="1600"/>
              </a:spcBef>
              <a:spcAft>
                <a:spcPts val="0"/>
              </a:spcAft>
              <a:buSzPts val="2400"/>
              <a:buChar char="•"/>
            </a:pPr>
            <a:r>
              <a:rPr lang="en-US" sz="2400" b="1"/>
              <a:t>Will we support a POC? Maximum length?</a:t>
            </a:r>
            <a:endParaRPr sz="2400" b="1"/>
          </a:p>
          <a:p>
            <a:pPr marL="457200" lvl="0" indent="-381000" algn="l" rtl="0">
              <a:lnSpc>
                <a:spcPct val="115000"/>
              </a:lnSpc>
              <a:spcBef>
                <a:spcPts val="1600"/>
              </a:spcBef>
              <a:spcAft>
                <a:spcPts val="0"/>
              </a:spcAft>
              <a:buSzPts val="2400"/>
              <a:buChar char="•"/>
            </a:pPr>
            <a:r>
              <a:rPr lang="en-US" sz="2400" b="1"/>
              <a:t>What key integrations are important to understand?</a:t>
            </a:r>
            <a:endParaRPr sz="2400" b="1"/>
          </a:p>
          <a:p>
            <a:pPr marL="457200" lvl="0" indent="0" algn="l" rtl="0">
              <a:lnSpc>
                <a:spcPct val="115000"/>
              </a:lnSpc>
              <a:spcBef>
                <a:spcPts val="1600"/>
              </a:spcBef>
              <a:spcAft>
                <a:spcPts val="0"/>
              </a:spcAft>
              <a:buNone/>
            </a:pPr>
            <a:endParaRPr sz="2400" b="1"/>
          </a:p>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0"/>
              </a:spcAft>
              <a:buClr>
                <a:schemeClr val="dk1"/>
              </a:buClr>
              <a:buSzPts val="1100"/>
              <a:buFont typeface="Arial"/>
              <a:buNone/>
            </a:pPr>
            <a:endParaRPr sz="2400"/>
          </a:p>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1200"/>
              </a:spcAft>
              <a:buNone/>
            </a:pPr>
            <a:endParaRPr sz="2400"/>
          </a:p>
        </p:txBody>
      </p:sp>
      <p:sp>
        <p:nvSpPr>
          <p:cNvPr id="381" name="Google Shape;381;p58"/>
          <p:cNvSpPr/>
          <p:nvPr/>
        </p:nvSpPr>
        <p:spPr>
          <a:xfrm>
            <a:off x="-13395" y="13415"/>
            <a:ext cx="12202500" cy="715500"/>
          </a:xfrm>
          <a:prstGeom prst="rect">
            <a:avLst/>
          </a:prstGeom>
          <a:gradFill>
            <a:gsLst>
              <a:gs pos="0">
                <a:srgbClr val="2649A8">
                  <a:alpha val="93333"/>
                </a:srgbClr>
              </a:gs>
              <a:gs pos="100000">
                <a:srgbClr val="093153"/>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600" b="1">
                <a:solidFill>
                  <a:schemeClr val="lt1"/>
                </a:solidFill>
                <a:latin typeface="Lato"/>
                <a:ea typeface="Lato"/>
                <a:cs typeface="Lato"/>
                <a:sym typeface="Lato"/>
              </a:rPr>
              <a:t>Cloud VMS &amp; Extended Storage - FAQs</a:t>
            </a:r>
            <a:endParaRPr sz="2600" b="1">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7"/>
          <p:cNvPicPr preferRelativeResize="0"/>
          <p:nvPr/>
        </p:nvPicPr>
        <p:blipFill rotWithShape="1">
          <a:blip r:embed="rId3">
            <a:alphaModFix/>
          </a:blip>
          <a:srcRect l="1156" t="5213" r="4056"/>
          <a:stretch/>
        </p:blipFill>
        <p:spPr>
          <a:xfrm>
            <a:off x="0" y="0"/>
            <a:ext cx="12540300" cy="6900000"/>
          </a:xfrm>
          <a:prstGeom prst="rect">
            <a:avLst/>
          </a:prstGeom>
          <a:noFill/>
          <a:ln>
            <a:noFill/>
          </a:ln>
        </p:spPr>
      </p:pic>
      <p:sp>
        <p:nvSpPr>
          <p:cNvPr id="230" name="Google Shape;230;p47"/>
          <p:cNvSpPr/>
          <p:nvPr/>
        </p:nvSpPr>
        <p:spPr>
          <a:xfrm>
            <a:off x="386125" y="2783450"/>
            <a:ext cx="8188466" cy="3824571"/>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alpha val="85800"/>
            </a:srgbClr>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232" name="Google Shape;232;p47"/>
          <p:cNvSpPr txBox="1"/>
          <p:nvPr/>
        </p:nvSpPr>
        <p:spPr>
          <a:xfrm>
            <a:off x="3782300" y="3009425"/>
            <a:ext cx="4483500" cy="1985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300" b="1">
                <a:solidFill>
                  <a:srgbClr val="FFFFFF"/>
                </a:solidFill>
                <a:latin typeface="Montserrat"/>
                <a:ea typeface="Montserrat"/>
                <a:cs typeface="Montserrat"/>
                <a:sym typeface="Montserrat"/>
              </a:rPr>
              <a:t>Cloud VMS and Extended Cloud Storage</a:t>
            </a:r>
            <a:endParaRPr sz="500"/>
          </a:p>
        </p:txBody>
      </p:sp>
      <p:sp>
        <p:nvSpPr>
          <p:cNvPr id="233" name="Google Shape;233;p47"/>
          <p:cNvSpPr txBox="1"/>
          <p:nvPr/>
        </p:nvSpPr>
        <p:spPr>
          <a:xfrm>
            <a:off x="2262925" y="5971600"/>
            <a:ext cx="6388800" cy="354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1">
                <a:solidFill>
                  <a:srgbClr val="FFFFFF"/>
                </a:solidFill>
                <a:latin typeface="Montserrat"/>
                <a:ea typeface="Montserrat"/>
                <a:cs typeface="Montserrat"/>
                <a:sym typeface="Montserrat"/>
              </a:rPr>
              <a:t>Driving Visibility &amp; Increasing Security  </a:t>
            </a:r>
            <a:endParaRPr sz="900"/>
          </a:p>
        </p:txBody>
      </p:sp>
      <p:cxnSp>
        <p:nvCxnSpPr>
          <p:cNvPr id="234" name="Google Shape;234;p47"/>
          <p:cNvCxnSpPr/>
          <p:nvPr/>
        </p:nvCxnSpPr>
        <p:spPr>
          <a:xfrm>
            <a:off x="2754145" y="5865059"/>
            <a:ext cx="4436400" cy="16800"/>
          </a:xfrm>
          <a:prstGeom prst="straightConnector1">
            <a:avLst/>
          </a:prstGeom>
          <a:noFill/>
          <a:ln w="38100" cap="flat" cmpd="sng">
            <a:solidFill>
              <a:srgbClr val="FFFFFF"/>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8"/>
          <p:cNvSpPr/>
          <p:nvPr/>
        </p:nvSpPr>
        <p:spPr>
          <a:xfrm>
            <a:off x="505950" y="424475"/>
            <a:ext cx="3626051" cy="5866702"/>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241" name="Google Shape;241;p48"/>
          <p:cNvSpPr txBox="1"/>
          <p:nvPr/>
        </p:nvSpPr>
        <p:spPr>
          <a:xfrm>
            <a:off x="926400" y="2988900"/>
            <a:ext cx="2618700" cy="138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500" b="1">
                <a:solidFill>
                  <a:srgbClr val="FFFFFF"/>
                </a:solidFill>
                <a:latin typeface="Montserrat"/>
                <a:ea typeface="Montserrat"/>
                <a:cs typeface="Montserrat"/>
                <a:sym typeface="Montserrat"/>
              </a:rPr>
              <a:t>Training </a:t>
            </a:r>
            <a:br>
              <a:rPr lang="en-US" sz="4500" b="1">
                <a:solidFill>
                  <a:srgbClr val="FFFFFF"/>
                </a:solidFill>
                <a:latin typeface="Montserrat"/>
                <a:ea typeface="Montserrat"/>
                <a:cs typeface="Montserrat"/>
                <a:sym typeface="Montserrat"/>
              </a:rPr>
            </a:br>
            <a:r>
              <a:rPr lang="en-US" sz="4500" b="1">
                <a:solidFill>
                  <a:srgbClr val="FFFFFF"/>
                </a:solidFill>
                <a:latin typeface="Montserrat"/>
                <a:ea typeface="Montserrat"/>
                <a:cs typeface="Montserrat"/>
                <a:sym typeface="Montserrat"/>
              </a:rPr>
              <a:t>Agenda</a:t>
            </a:r>
            <a:endParaRPr sz="700"/>
          </a:p>
        </p:txBody>
      </p:sp>
      <p:sp>
        <p:nvSpPr>
          <p:cNvPr id="242" name="Google Shape;242;p48"/>
          <p:cNvSpPr txBox="1"/>
          <p:nvPr/>
        </p:nvSpPr>
        <p:spPr>
          <a:xfrm>
            <a:off x="5048250" y="1040475"/>
            <a:ext cx="6618000" cy="4587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Business Drivers</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High Level Solution,  Architecture &amp; Use Cases</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Cloud VMS  and Cloud Storage demo</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Case Study</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Competition &amp; Cost Comparison</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Sales Summary:  Buyers &amp; Pitch</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FAQs</a:t>
            </a:r>
            <a:endParaRPr sz="2200" b="1">
              <a:solidFill>
                <a:schemeClr val="dk1"/>
              </a:solidFill>
              <a:latin typeface="Lato"/>
              <a:ea typeface="Lato"/>
              <a:cs typeface="Lato"/>
              <a:sym typeface="Lato"/>
            </a:endParaRPr>
          </a:p>
        </p:txBody>
      </p:sp>
      <p:cxnSp>
        <p:nvCxnSpPr>
          <p:cNvPr id="243" name="Google Shape;243;p48"/>
          <p:cNvCxnSpPr/>
          <p:nvPr/>
        </p:nvCxnSpPr>
        <p:spPr>
          <a:xfrm>
            <a:off x="971407" y="4512734"/>
            <a:ext cx="2308500" cy="0"/>
          </a:xfrm>
          <a:prstGeom prst="straightConnector1">
            <a:avLst/>
          </a:prstGeom>
          <a:noFill/>
          <a:ln w="38100" cap="flat" cmpd="sng">
            <a:solidFill>
              <a:srgbClr val="FFFFFF"/>
            </a:solidFill>
            <a:prstDash val="solid"/>
            <a:round/>
            <a:headEnd type="none" w="sm" len="sm"/>
            <a:tailEnd type="none" w="sm" len="sm"/>
          </a:ln>
        </p:spPr>
      </p:cxnSp>
      <p:sp>
        <p:nvSpPr>
          <p:cNvPr id="244" name="Google Shape;244;p48"/>
          <p:cNvSpPr/>
          <p:nvPr/>
        </p:nvSpPr>
        <p:spPr>
          <a:xfrm>
            <a:off x="4634798" y="1157088"/>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45" name="Google Shape;245;p48"/>
          <p:cNvSpPr/>
          <p:nvPr/>
        </p:nvSpPr>
        <p:spPr>
          <a:xfrm>
            <a:off x="4634798" y="1801263"/>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46" name="Google Shape;246;p48"/>
          <p:cNvSpPr/>
          <p:nvPr/>
        </p:nvSpPr>
        <p:spPr>
          <a:xfrm>
            <a:off x="4634798" y="2508000"/>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47" name="Google Shape;247;p48"/>
          <p:cNvSpPr/>
          <p:nvPr/>
        </p:nvSpPr>
        <p:spPr>
          <a:xfrm>
            <a:off x="4634798" y="3214750"/>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48" name="Google Shape;248;p48"/>
          <p:cNvSpPr/>
          <p:nvPr/>
        </p:nvSpPr>
        <p:spPr>
          <a:xfrm>
            <a:off x="4634798" y="3907863"/>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49" name="Google Shape;249;p48"/>
          <p:cNvSpPr/>
          <p:nvPr/>
        </p:nvSpPr>
        <p:spPr>
          <a:xfrm>
            <a:off x="4634798" y="4586288"/>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50" name="Google Shape;250;p48"/>
          <p:cNvSpPr/>
          <p:nvPr/>
        </p:nvSpPr>
        <p:spPr>
          <a:xfrm>
            <a:off x="4634798" y="5222763"/>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pic>
        <p:nvPicPr>
          <p:cNvPr id="251" name="Google Shape;251;p48"/>
          <p:cNvPicPr preferRelativeResize="0"/>
          <p:nvPr/>
        </p:nvPicPr>
        <p:blipFill>
          <a:blip r:embed="rId3">
            <a:alphaModFix/>
          </a:blip>
          <a:stretch>
            <a:fillRect/>
          </a:stretch>
        </p:blipFill>
        <p:spPr>
          <a:xfrm>
            <a:off x="1370497" y="1884347"/>
            <a:ext cx="1386535" cy="602901"/>
          </a:xfrm>
          <a:prstGeom prst="rect">
            <a:avLst/>
          </a:prstGeom>
          <a:noFill/>
          <a:ln>
            <a:noFill/>
          </a:ln>
        </p:spPr>
      </p:pic>
      <p:sp>
        <p:nvSpPr>
          <p:cNvPr id="252" name="Google Shape;252;p48"/>
          <p:cNvSpPr txBox="1"/>
          <p:nvPr/>
        </p:nvSpPr>
        <p:spPr>
          <a:xfrm>
            <a:off x="1838913" y="1455900"/>
            <a:ext cx="4497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1">
                <a:solidFill>
                  <a:srgbClr val="FFFFFF"/>
                </a:solidFill>
                <a:latin typeface="Montserrat"/>
                <a:ea typeface="Montserrat"/>
                <a:cs typeface="Montserrat"/>
                <a:sym typeface="Montserrat"/>
              </a:rPr>
              <a:t>+</a:t>
            </a: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9"/>
          <p:cNvSpPr/>
          <p:nvPr/>
        </p:nvSpPr>
        <p:spPr>
          <a:xfrm>
            <a:off x="7535638" y="1324753"/>
            <a:ext cx="2396700" cy="2066100"/>
          </a:xfrm>
          <a:prstGeom prst="hexagon">
            <a:avLst>
              <a:gd name="adj" fmla="val 25000"/>
              <a:gd name="vf" fmla="val 115470"/>
            </a:avLst>
          </a:prstGeom>
          <a:solidFill>
            <a:schemeClr val="lt1">
              <a:alpha val="392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58" name="Google Shape;258;p49"/>
          <p:cNvSpPr txBox="1"/>
          <p:nvPr/>
        </p:nvSpPr>
        <p:spPr>
          <a:xfrm>
            <a:off x="405150" y="1215250"/>
            <a:ext cx="6937500" cy="4774200"/>
          </a:xfrm>
          <a:prstGeom prst="rect">
            <a:avLst/>
          </a:prstGeom>
          <a:noFill/>
          <a:ln>
            <a:noFill/>
          </a:ln>
        </p:spPr>
        <p:txBody>
          <a:bodyPr spcFirstLastPara="1" wrap="square" lIns="91425" tIns="45700" rIns="91425" bIns="45700" anchor="t" anchorCtr="0">
            <a:spAutoFit/>
          </a:bodyPr>
          <a:lstStyle/>
          <a:p>
            <a:pPr marL="457200" lvl="0" indent="-349250" algn="l" rtl="0">
              <a:lnSpc>
                <a:spcPct val="115000"/>
              </a:lnSpc>
              <a:spcBef>
                <a:spcPts val="1200"/>
              </a:spcBef>
              <a:spcAft>
                <a:spcPts val="0"/>
              </a:spcAft>
              <a:buClr>
                <a:schemeClr val="dk1"/>
              </a:buClr>
              <a:buSzPts val="1900"/>
              <a:buFont typeface="Lato"/>
              <a:buChar char="●"/>
            </a:pPr>
            <a:r>
              <a:rPr lang="en-US" sz="1900">
                <a:solidFill>
                  <a:schemeClr val="dk1"/>
                </a:solidFill>
                <a:latin typeface="Lato"/>
                <a:ea typeface="Lato"/>
                <a:cs typeface="Lato"/>
                <a:sym typeface="Lato"/>
              </a:rPr>
              <a:t>Need for easy visibility to view videos from stores or logistics location</a:t>
            </a:r>
            <a:endParaRPr sz="1900">
              <a:solidFill>
                <a:schemeClr val="dk1"/>
              </a:solidFill>
              <a:latin typeface="Lato"/>
              <a:ea typeface="Lato"/>
              <a:cs typeface="Lato"/>
              <a:sym typeface="Lato"/>
            </a:endParaRPr>
          </a:p>
          <a:p>
            <a:pPr marL="457200" lvl="0" indent="-349250" algn="l" rtl="0">
              <a:lnSpc>
                <a:spcPct val="115000"/>
              </a:lnSpc>
              <a:spcBef>
                <a:spcPts val="1200"/>
              </a:spcBef>
              <a:spcAft>
                <a:spcPts val="0"/>
              </a:spcAft>
              <a:buClr>
                <a:schemeClr val="dk1"/>
              </a:buClr>
              <a:buSzPts val="1900"/>
              <a:buFont typeface="Lato"/>
              <a:buChar char="●"/>
            </a:pPr>
            <a:r>
              <a:rPr lang="en-US" sz="1900">
                <a:solidFill>
                  <a:schemeClr val="dk1"/>
                </a:solidFill>
                <a:latin typeface="Lato"/>
                <a:ea typeface="Lato"/>
                <a:cs typeface="Lato"/>
                <a:sym typeface="Lato"/>
              </a:rPr>
              <a:t>Standardization of technology</a:t>
            </a:r>
            <a:endParaRPr sz="1900">
              <a:solidFill>
                <a:schemeClr val="dk1"/>
              </a:solidFill>
              <a:latin typeface="Lato"/>
              <a:ea typeface="Lato"/>
              <a:cs typeface="Lato"/>
              <a:sym typeface="Lato"/>
            </a:endParaRPr>
          </a:p>
          <a:p>
            <a:pPr marL="457200" lvl="0" indent="-349250" algn="l" rtl="0">
              <a:lnSpc>
                <a:spcPct val="115000"/>
              </a:lnSpc>
              <a:spcBef>
                <a:spcPts val="1200"/>
              </a:spcBef>
              <a:spcAft>
                <a:spcPts val="0"/>
              </a:spcAft>
              <a:buClr>
                <a:schemeClr val="dk1"/>
              </a:buClr>
              <a:buSzPts val="1900"/>
              <a:buFont typeface="Lato"/>
              <a:buChar char="●"/>
            </a:pPr>
            <a:r>
              <a:rPr lang="en-US" sz="1900">
                <a:solidFill>
                  <a:schemeClr val="dk1"/>
                </a:solidFill>
                <a:latin typeface="Lato"/>
                <a:ea typeface="Lato"/>
                <a:cs typeface="Lato"/>
                <a:sym typeface="Lato"/>
              </a:rPr>
              <a:t>IT requirements for PCI and SOC II</a:t>
            </a:r>
            <a:endParaRPr sz="1900">
              <a:solidFill>
                <a:schemeClr val="dk1"/>
              </a:solidFill>
              <a:latin typeface="Lato"/>
              <a:ea typeface="Lato"/>
              <a:cs typeface="Lato"/>
              <a:sym typeface="Lato"/>
            </a:endParaRPr>
          </a:p>
          <a:p>
            <a:pPr marL="457200" lvl="0" indent="-349250" algn="l" rtl="0">
              <a:lnSpc>
                <a:spcPct val="115000"/>
              </a:lnSpc>
              <a:spcBef>
                <a:spcPts val="1200"/>
              </a:spcBef>
              <a:spcAft>
                <a:spcPts val="0"/>
              </a:spcAft>
              <a:buClr>
                <a:schemeClr val="dk1"/>
              </a:buClr>
              <a:buSzPts val="1900"/>
              <a:buFont typeface="Lato"/>
              <a:buChar char="●"/>
            </a:pPr>
            <a:r>
              <a:rPr lang="en-US" sz="1900">
                <a:solidFill>
                  <a:schemeClr val="dk1"/>
                </a:solidFill>
                <a:latin typeface="Lato"/>
                <a:ea typeface="Lato"/>
                <a:cs typeface="Lato"/>
                <a:sym typeface="Lato"/>
              </a:rPr>
              <a:t>Risk requirements to share data with third parties with audit trails</a:t>
            </a:r>
            <a:endParaRPr sz="1900">
              <a:solidFill>
                <a:schemeClr val="dk1"/>
              </a:solidFill>
              <a:latin typeface="Lato"/>
              <a:ea typeface="Lato"/>
              <a:cs typeface="Lato"/>
              <a:sym typeface="Lato"/>
            </a:endParaRPr>
          </a:p>
          <a:p>
            <a:pPr marL="457200" lvl="0" indent="-349250" algn="l" rtl="0">
              <a:lnSpc>
                <a:spcPct val="115000"/>
              </a:lnSpc>
              <a:spcBef>
                <a:spcPts val="1200"/>
              </a:spcBef>
              <a:spcAft>
                <a:spcPts val="0"/>
              </a:spcAft>
              <a:buClr>
                <a:schemeClr val="dk1"/>
              </a:buClr>
              <a:buSzPts val="1900"/>
              <a:buFont typeface="Lato"/>
              <a:buChar char="●"/>
            </a:pPr>
            <a:r>
              <a:rPr lang="en-US" sz="1900">
                <a:solidFill>
                  <a:schemeClr val="dk1"/>
                </a:solidFill>
                <a:latin typeface="Lato"/>
                <a:ea typeface="Lato"/>
                <a:cs typeface="Lato"/>
                <a:sym typeface="Lato"/>
              </a:rPr>
              <a:t>Statue of limitation for liability has been extended in most states to 1-2 years </a:t>
            </a:r>
            <a:endParaRPr sz="1900">
              <a:solidFill>
                <a:schemeClr val="dk1"/>
              </a:solidFill>
              <a:latin typeface="Lato"/>
              <a:ea typeface="Lato"/>
              <a:cs typeface="Lato"/>
              <a:sym typeface="Lato"/>
            </a:endParaRPr>
          </a:p>
          <a:p>
            <a:pPr marL="457200" lvl="0" indent="-349250" algn="l" rtl="0">
              <a:lnSpc>
                <a:spcPct val="115000"/>
              </a:lnSpc>
              <a:spcBef>
                <a:spcPts val="1000"/>
              </a:spcBef>
              <a:spcAft>
                <a:spcPts val="0"/>
              </a:spcAft>
              <a:buClr>
                <a:schemeClr val="dk1"/>
              </a:buClr>
              <a:buSzPts val="1900"/>
              <a:buFont typeface="Lato"/>
              <a:buChar char="●"/>
            </a:pPr>
            <a:r>
              <a:rPr lang="en-US" sz="1900">
                <a:solidFill>
                  <a:schemeClr val="dk1"/>
                </a:solidFill>
                <a:latin typeface="Lato"/>
                <a:ea typeface="Lato"/>
                <a:cs typeface="Lato"/>
                <a:sym typeface="Lato"/>
              </a:rPr>
              <a:t>Fiscal year end - budget for enhanced spend on technology</a:t>
            </a:r>
            <a:endParaRPr sz="1900">
              <a:solidFill>
                <a:schemeClr val="dk1"/>
              </a:solidFill>
              <a:latin typeface="Lato"/>
              <a:ea typeface="Lato"/>
              <a:cs typeface="Lato"/>
              <a:sym typeface="Lato"/>
            </a:endParaRPr>
          </a:p>
          <a:p>
            <a:pPr marL="457200" lvl="0" indent="-349250" algn="l" rtl="0">
              <a:lnSpc>
                <a:spcPct val="115000"/>
              </a:lnSpc>
              <a:spcBef>
                <a:spcPts val="1000"/>
              </a:spcBef>
              <a:spcAft>
                <a:spcPts val="0"/>
              </a:spcAft>
              <a:buClr>
                <a:schemeClr val="dk1"/>
              </a:buClr>
              <a:buSzPts val="1900"/>
              <a:buFont typeface="Lato"/>
              <a:buChar char="●"/>
            </a:pPr>
            <a:r>
              <a:rPr lang="en-US" sz="1900">
                <a:solidFill>
                  <a:schemeClr val="dk1"/>
                </a:solidFill>
                <a:latin typeface="Lato"/>
                <a:ea typeface="Lato"/>
                <a:cs typeface="Lato"/>
                <a:sym typeface="Lato"/>
              </a:rPr>
              <a:t>Cost cutting - contract expiration with competing vendor</a:t>
            </a:r>
            <a:endParaRPr sz="1900">
              <a:solidFill>
                <a:schemeClr val="dk1"/>
              </a:solidFill>
              <a:latin typeface="Lato"/>
              <a:ea typeface="Lato"/>
              <a:cs typeface="Lato"/>
              <a:sym typeface="Lato"/>
            </a:endParaRPr>
          </a:p>
          <a:p>
            <a:pPr marL="457200" lvl="0" indent="-349250" algn="l" rtl="0">
              <a:lnSpc>
                <a:spcPct val="115000"/>
              </a:lnSpc>
              <a:spcBef>
                <a:spcPts val="1200"/>
              </a:spcBef>
              <a:spcAft>
                <a:spcPts val="1000"/>
              </a:spcAft>
              <a:buClr>
                <a:schemeClr val="dk1"/>
              </a:buClr>
              <a:buSzPts val="1900"/>
              <a:buFont typeface="Lato"/>
              <a:buChar char="●"/>
            </a:pPr>
            <a:r>
              <a:rPr lang="en-US" sz="1900">
                <a:solidFill>
                  <a:schemeClr val="dk1"/>
                </a:solidFill>
                <a:latin typeface="Lato"/>
                <a:ea typeface="Lato"/>
                <a:cs typeface="Lato"/>
                <a:sym typeface="Lato"/>
              </a:rPr>
              <a:t>Adding new locations or expanding or remodeling store </a:t>
            </a:r>
            <a:endParaRPr sz="3000">
              <a:solidFill>
                <a:schemeClr val="dk1"/>
              </a:solidFill>
              <a:latin typeface="Lato"/>
              <a:ea typeface="Lato"/>
              <a:cs typeface="Lato"/>
              <a:sym typeface="Lato"/>
            </a:endParaRPr>
          </a:p>
        </p:txBody>
      </p:sp>
      <p:pic>
        <p:nvPicPr>
          <p:cNvPr id="259" name="Google Shape;259;p49"/>
          <p:cNvPicPr preferRelativeResize="0"/>
          <p:nvPr/>
        </p:nvPicPr>
        <p:blipFill rotWithShape="1">
          <a:blip r:embed="rId3">
            <a:alphaModFix/>
          </a:blip>
          <a:srcRect l="10649" r="10641"/>
          <a:stretch/>
        </p:blipFill>
        <p:spPr>
          <a:xfrm>
            <a:off x="7393400" y="1398225"/>
            <a:ext cx="2957400" cy="2506800"/>
          </a:xfrm>
          <a:prstGeom prst="hexagon">
            <a:avLst>
              <a:gd name="adj" fmla="val 25000"/>
              <a:gd name="vf" fmla="val 115470"/>
            </a:avLst>
          </a:prstGeom>
          <a:blipFill rotWithShape="1">
            <a:blip r:embed="rId4">
              <a:alphaModFix/>
            </a:blip>
            <a:stretch>
              <a:fillRect/>
            </a:stretch>
          </a:blipFill>
          <a:ln>
            <a:noFill/>
          </a:ln>
        </p:spPr>
      </p:pic>
      <p:pic>
        <p:nvPicPr>
          <p:cNvPr id="260" name="Google Shape;260;p49"/>
          <p:cNvPicPr preferRelativeResize="0"/>
          <p:nvPr/>
        </p:nvPicPr>
        <p:blipFill rotWithShape="1">
          <a:blip r:embed="rId5">
            <a:alphaModFix/>
          </a:blip>
          <a:srcRect l="26193" t="10564" r="2743" b="-1095"/>
          <a:stretch/>
        </p:blipFill>
        <p:spPr>
          <a:xfrm flipH="1">
            <a:off x="8920775" y="3527618"/>
            <a:ext cx="2952000" cy="2506800"/>
          </a:xfrm>
          <a:prstGeom prst="hexagon">
            <a:avLst>
              <a:gd name="adj" fmla="val 25000"/>
              <a:gd name="vf" fmla="val 115470"/>
            </a:avLst>
          </a:prstGeom>
          <a:blipFill rotWithShape="1">
            <a:blip r:embed="rId4">
              <a:alphaModFix/>
            </a:blip>
            <a:stretch>
              <a:fillRect/>
            </a:stretch>
          </a:blipFill>
          <a:ln>
            <a:noFill/>
          </a:ln>
        </p:spPr>
      </p:pic>
      <p:sp>
        <p:nvSpPr>
          <p:cNvPr id="261" name="Google Shape;261;p49"/>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9"/>
          <p:cNvSpPr txBox="1"/>
          <p:nvPr/>
        </p:nvSpPr>
        <p:spPr>
          <a:xfrm>
            <a:off x="650073" y="245350"/>
            <a:ext cx="99981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Sales Drivers for VMS and Cloud Storage</a:t>
            </a:r>
            <a:endParaRPr>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0"/>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0"/>
          <p:cNvSpPr txBox="1"/>
          <p:nvPr/>
        </p:nvSpPr>
        <p:spPr>
          <a:xfrm>
            <a:off x="650073" y="245350"/>
            <a:ext cx="106509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High Level Solution Diagram - Integrated Retail Solution</a:t>
            </a:r>
            <a:endParaRPr>
              <a:solidFill>
                <a:schemeClr val="lt1"/>
              </a:solidFill>
              <a:latin typeface="Lato"/>
              <a:ea typeface="Lato"/>
              <a:cs typeface="Lato"/>
              <a:sym typeface="Lato"/>
            </a:endParaRPr>
          </a:p>
        </p:txBody>
      </p:sp>
      <p:pic>
        <p:nvPicPr>
          <p:cNvPr id="269" name="Google Shape;269;p50"/>
          <p:cNvPicPr preferRelativeResize="0"/>
          <p:nvPr/>
        </p:nvPicPr>
        <p:blipFill>
          <a:blip r:embed="rId3">
            <a:alphaModFix/>
          </a:blip>
          <a:stretch>
            <a:fillRect/>
          </a:stretch>
        </p:blipFill>
        <p:spPr>
          <a:xfrm>
            <a:off x="1097088" y="945050"/>
            <a:ext cx="9997824" cy="5722801"/>
          </a:xfrm>
          <a:prstGeom prst="rect">
            <a:avLst/>
          </a:prstGeom>
          <a:noFill/>
          <a:ln>
            <a:noFill/>
          </a:ln>
        </p:spPr>
      </p:pic>
      <p:pic>
        <p:nvPicPr>
          <p:cNvPr id="270" name="Google Shape;270;p50"/>
          <p:cNvPicPr preferRelativeResize="0"/>
          <p:nvPr/>
        </p:nvPicPr>
        <p:blipFill>
          <a:blip r:embed="rId4">
            <a:alphaModFix/>
          </a:blip>
          <a:stretch>
            <a:fillRect/>
          </a:stretch>
        </p:blipFill>
        <p:spPr>
          <a:xfrm>
            <a:off x="11134112" y="5541050"/>
            <a:ext cx="792288" cy="1126810"/>
          </a:xfrm>
          <a:prstGeom prst="rect">
            <a:avLst/>
          </a:prstGeom>
          <a:noFill/>
          <a:ln>
            <a:noFill/>
          </a:ln>
        </p:spPr>
      </p:pic>
      <p:sp>
        <p:nvSpPr>
          <p:cNvPr id="271" name="Google Shape;271;p50"/>
          <p:cNvSpPr/>
          <p:nvPr/>
        </p:nvSpPr>
        <p:spPr>
          <a:xfrm>
            <a:off x="3226675" y="4185075"/>
            <a:ext cx="1852800" cy="830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0"/>
          <p:cNvSpPr/>
          <p:nvPr/>
        </p:nvSpPr>
        <p:spPr>
          <a:xfrm>
            <a:off x="1291350" y="1065675"/>
            <a:ext cx="1579800" cy="51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1"/>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1"/>
          <p:cNvSpPr txBox="1"/>
          <p:nvPr/>
        </p:nvSpPr>
        <p:spPr>
          <a:xfrm>
            <a:off x="650073" y="245350"/>
            <a:ext cx="10650900" cy="51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a:solidFill>
                  <a:srgbClr val="FFFFFF"/>
                </a:solidFill>
                <a:latin typeface="Lato"/>
                <a:ea typeface="Lato"/>
                <a:cs typeface="Lato"/>
                <a:sym typeface="Lato"/>
              </a:rPr>
              <a:t>Cloud VMS: Easy mobile access to view and share clips instantly</a:t>
            </a:r>
            <a:endParaRPr sz="3000">
              <a:solidFill>
                <a:srgbClr val="FFFFFF"/>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3000"/>
              <a:buFont typeface="Helvetica Neue"/>
              <a:buNone/>
            </a:pPr>
            <a:endParaRPr sz="3000" b="1">
              <a:solidFill>
                <a:schemeClr val="lt1"/>
              </a:solidFill>
              <a:latin typeface="Lato"/>
              <a:ea typeface="Lato"/>
              <a:cs typeface="Lato"/>
              <a:sym typeface="Lato"/>
            </a:endParaRPr>
          </a:p>
        </p:txBody>
      </p:sp>
      <p:grpSp>
        <p:nvGrpSpPr>
          <p:cNvPr id="279" name="Google Shape;279;p51"/>
          <p:cNvGrpSpPr/>
          <p:nvPr/>
        </p:nvGrpSpPr>
        <p:grpSpPr>
          <a:xfrm>
            <a:off x="7268725" y="1228599"/>
            <a:ext cx="4361500" cy="816300"/>
            <a:chOff x="6994500" y="2355774"/>
            <a:chExt cx="4361500" cy="816300"/>
          </a:xfrm>
        </p:grpSpPr>
        <p:sp>
          <p:nvSpPr>
            <p:cNvPr id="280" name="Google Shape;280;p51"/>
            <p:cNvSpPr/>
            <p:nvPr/>
          </p:nvSpPr>
          <p:spPr>
            <a:xfrm>
              <a:off x="6994500" y="2355774"/>
              <a:ext cx="816300" cy="816300"/>
            </a:xfrm>
            <a:prstGeom prst="ellipse">
              <a:avLst/>
            </a:prstGeom>
            <a:solidFill>
              <a:schemeClr val="lt1"/>
            </a:solidFill>
            <a:ln w="38100" cap="flat" cmpd="sng">
              <a:solidFill>
                <a:srgbClr val="0B49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1"/>
            <p:cNvSpPr/>
            <p:nvPr/>
          </p:nvSpPr>
          <p:spPr>
            <a:xfrm rot="5400000">
              <a:off x="7256589" y="2579976"/>
              <a:ext cx="412500" cy="367500"/>
            </a:xfrm>
            <a:prstGeom prst="triangle">
              <a:avLst>
                <a:gd name="adj" fmla="val 50000"/>
              </a:avLst>
            </a:prstGeom>
            <a:solidFill>
              <a:srgbClr val="0B4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1"/>
            <p:cNvSpPr txBox="1"/>
            <p:nvPr/>
          </p:nvSpPr>
          <p:spPr>
            <a:xfrm>
              <a:off x="7921000" y="2486875"/>
              <a:ext cx="3435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u="sng">
                  <a:solidFill>
                    <a:srgbClr val="0B499C"/>
                  </a:solidFill>
                  <a:latin typeface="Lato"/>
                  <a:ea typeface="Lato"/>
                  <a:cs typeface="Lato"/>
                  <a:sym typeface="Lato"/>
                  <a:hlinkClick r:id="rId3">
                    <a:extLst>
                      <a:ext uri="{A12FA001-AC4F-418D-AE19-62706E023703}">
                        <ahyp:hlinkClr xmlns:ahyp="http://schemas.microsoft.com/office/drawing/2018/hyperlinkcolor" val="tx"/>
                      </a:ext>
                    </a:extLst>
                  </a:hlinkClick>
                </a:rPr>
                <a:t>Platform Demo Video</a:t>
              </a:r>
              <a:endParaRPr sz="2400" b="1">
                <a:solidFill>
                  <a:srgbClr val="0B499C"/>
                </a:solidFill>
                <a:latin typeface="Lato"/>
                <a:ea typeface="Lato"/>
                <a:cs typeface="Lato"/>
                <a:sym typeface="Lato"/>
              </a:endParaRPr>
            </a:p>
          </p:txBody>
        </p:sp>
      </p:grpSp>
      <p:sp>
        <p:nvSpPr>
          <p:cNvPr id="283" name="Google Shape;283;p51"/>
          <p:cNvSpPr txBox="1"/>
          <p:nvPr/>
        </p:nvSpPr>
        <p:spPr>
          <a:xfrm>
            <a:off x="7268725" y="2228275"/>
            <a:ext cx="4121400" cy="36942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Lato"/>
              <a:buChar char="●"/>
            </a:pPr>
            <a:r>
              <a:rPr lang="en-US" sz="1900">
                <a:latin typeface="Lato"/>
                <a:ea typeface="Lato"/>
                <a:cs typeface="Lato"/>
                <a:sym typeface="Lato"/>
              </a:rPr>
              <a:t>Ease of use</a:t>
            </a:r>
            <a:endParaRPr sz="1900">
              <a:latin typeface="Lato"/>
              <a:ea typeface="Lato"/>
              <a:cs typeface="Lato"/>
              <a:sym typeface="Lato"/>
            </a:endParaRPr>
          </a:p>
          <a:p>
            <a:pPr marL="457200" lvl="0" indent="-349250" algn="l" rtl="0">
              <a:spcBef>
                <a:spcPts val="0"/>
              </a:spcBef>
              <a:spcAft>
                <a:spcPts val="0"/>
              </a:spcAft>
              <a:buSzPts val="1900"/>
              <a:buFont typeface="Lato"/>
              <a:buChar char="●"/>
            </a:pPr>
            <a:r>
              <a:rPr lang="en-US" sz="1900">
                <a:solidFill>
                  <a:schemeClr val="dk1"/>
                </a:solidFill>
                <a:latin typeface="Lato"/>
                <a:ea typeface="Lato"/>
                <a:cs typeface="Lato"/>
                <a:sym typeface="Lato"/>
              </a:rPr>
              <a:t>Fast playback and viewing</a:t>
            </a:r>
            <a:endParaRPr sz="1900">
              <a:latin typeface="Lato"/>
              <a:ea typeface="Lato"/>
              <a:cs typeface="Lato"/>
              <a:sym typeface="Lato"/>
            </a:endParaRPr>
          </a:p>
          <a:p>
            <a:pPr marL="457200" lvl="0" indent="-349250" algn="l" rtl="0">
              <a:spcBef>
                <a:spcPts val="0"/>
              </a:spcBef>
              <a:spcAft>
                <a:spcPts val="0"/>
              </a:spcAft>
              <a:buSzPts val="1900"/>
              <a:buFont typeface="Lato"/>
              <a:buChar char="●"/>
            </a:pPr>
            <a:r>
              <a:rPr lang="en-US" sz="1900">
                <a:latin typeface="Lato"/>
                <a:ea typeface="Lato"/>
                <a:cs typeface="Lato"/>
                <a:sym typeface="Lato"/>
              </a:rPr>
              <a:t>Integrated video viewing platforms (VPC, Mobile, Web)</a:t>
            </a:r>
            <a:endParaRPr sz="1900">
              <a:latin typeface="Lato"/>
              <a:ea typeface="Lato"/>
              <a:cs typeface="Lato"/>
              <a:sym typeface="Lato"/>
            </a:endParaRPr>
          </a:p>
          <a:p>
            <a:pPr marL="457200" lvl="0" indent="-349250" algn="l" rtl="0">
              <a:spcBef>
                <a:spcPts val="0"/>
              </a:spcBef>
              <a:spcAft>
                <a:spcPts val="0"/>
              </a:spcAft>
              <a:buSzPts val="1900"/>
              <a:buFont typeface="Lato"/>
              <a:buChar char="●"/>
            </a:pPr>
            <a:r>
              <a:rPr lang="en-US" sz="1900">
                <a:latin typeface="Lato"/>
                <a:ea typeface="Lato"/>
                <a:cs typeface="Lato"/>
                <a:sym typeface="Lato"/>
              </a:rPr>
              <a:t>Secure video sharing</a:t>
            </a:r>
            <a:endParaRPr sz="1900">
              <a:latin typeface="Lato"/>
              <a:ea typeface="Lato"/>
              <a:cs typeface="Lato"/>
              <a:sym typeface="Lato"/>
            </a:endParaRPr>
          </a:p>
          <a:p>
            <a:pPr marL="457200" lvl="0" indent="-349250" algn="l" rtl="0">
              <a:spcBef>
                <a:spcPts val="0"/>
              </a:spcBef>
              <a:spcAft>
                <a:spcPts val="0"/>
              </a:spcAft>
              <a:buSzPts val="1900"/>
              <a:buFont typeface="Lato"/>
              <a:buChar char="●"/>
            </a:pPr>
            <a:r>
              <a:rPr lang="en-US" sz="1900">
                <a:latin typeface="Lato"/>
                <a:ea typeface="Lato"/>
                <a:cs typeface="Lato"/>
                <a:sym typeface="Lato"/>
              </a:rPr>
              <a:t>Enterprise user management </a:t>
            </a:r>
            <a:endParaRPr sz="1900">
              <a:latin typeface="Lato"/>
              <a:ea typeface="Lato"/>
              <a:cs typeface="Lato"/>
              <a:sym typeface="Lato"/>
            </a:endParaRPr>
          </a:p>
          <a:p>
            <a:pPr marL="457200" lvl="0" indent="-349250" algn="l" rtl="0">
              <a:spcBef>
                <a:spcPts val="0"/>
              </a:spcBef>
              <a:spcAft>
                <a:spcPts val="0"/>
              </a:spcAft>
              <a:buSzPts val="1900"/>
              <a:buFont typeface="Lato"/>
              <a:buChar char="●"/>
            </a:pPr>
            <a:r>
              <a:rPr lang="en-US" sz="1900">
                <a:latin typeface="Lato"/>
                <a:ea typeface="Lato"/>
                <a:cs typeface="Lato"/>
                <a:sym typeface="Lato"/>
              </a:rPr>
              <a:t>System updates and health monitoring</a:t>
            </a:r>
            <a:endParaRPr sz="1900">
              <a:latin typeface="Lato"/>
              <a:ea typeface="Lato"/>
              <a:cs typeface="Lato"/>
              <a:sym typeface="Lato"/>
            </a:endParaRPr>
          </a:p>
          <a:p>
            <a:pPr marL="457200" lvl="0" indent="-349250" algn="l" rtl="0">
              <a:spcBef>
                <a:spcPts val="0"/>
              </a:spcBef>
              <a:spcAft>
                <a:spcPts val="0"/>
              </a:spcAft>
              <a:buSzPts val="1900"/>
              <a:buFont typeface="Lato"/>
              <a:buChar char="●"/>
            </a:pPr>
            <a:r>
              <a:rPr lang="en-US" sz="1900">
                <a:latin typeface="Lato"/>
                <a:ea typeface="Lato"/>
                <a:cs typeface="Lato"/>
                <a:sym typeface="Lato"/>
              </a:rPr>
              <a:t>Open architecture</a:t>
            </a:r>
            <a:endParaRPr sz="1900">
              <a:latin typeface="Lato"/>
              <a:ea typeface="Lato"/>
              <a:cs typeface="Lato"/>
              <a:sym typeface="Lato"/>
            </a:endParaRPr>
          </a:p>
          <a:p>
            <a:pPr marL="457200" lvl="0" indent="-349250" algn="l" rtl="0">
              <a:spcBef>
                <a:spcPts val="0"/>
              </a:spcBef>
              <a:spcAft>
                <a:spcPts val="0"/>
              </a:spcAft>
              <a:buSzPts val="1900"/>
              <a:buFont typeface="Lato"/>
              <a:buChar char="●"/>
            </a:pPr>
            <a:r>
              <a:rPr lang="en-US" sz="1900">
                <a:latin typeface="Lato"/>
                <a:ea typeface="Lato"/>
                <a:cs typeface="Lato"/>
                <a:sym typeface="Lato"/>
              </a:rPr>
              <a:t>Integrated with retail 3rd party software</a:t>
            </a:r>
            <a:endParaRPr sz="1900">
              <a:latin typeface="Lato"/>
              <a:ea typeface="Lato"/>
              <a:cs typeface="Lato"/>
              <a:sym typeface="Lato"/>
            </a:endParaRPr>
          </a:p>
          <a:p>
            <a:pPr marL="457200" lvl="0" indent="0" algn="l" rtl="0">
              <a:spcBef>
                <a:spcPts val="0"/>
              </a:spcBef>
              <a:spcAft>
                <a:spcPts val="0"/>
              </a:spcAft>
              <a:buNone/>
            </a:pPr>
            <a:endParaRPr sz="1900">
              <a:latin typeface="Lato"/>
              <a:ea typeface="Lato"/>
              <a:cs typeface="Lato"/>
              <a:sym typeface="Lato"/>
            </a:endParaRPr>
          </a:p>
        </p:txBody>
      </p:sp>
      <p:grpSp>
        <p:nvGrpSpPr>
          <p:cNvPr id="284" name="Google Shape;284;p51"/>
          <p:cNvGrpSpPr/>
          <p:nvPr/>
        </p:nvGrpSpPr>
        <p:grpSpPr>
          <a:xfrm>
            <a:off x="120797" y="994589"/>
            <a:ext cx="5975645" cy="4226721"/>
            <a:chOff x="7149451" y="283955"/>
            <a:chExt cx="4469443" cy="2692865"/>
          </a:xfrm>
        </p:grpSpPr>
        <p:pic>
          <p:nvPicPr>
            <p:cNvPr id="285" name="Google Shape;285;p51"/>
            <p:cNvPicPr preferRelativeResize="0"/>
            <p:nvPr/>
          </p:nvPicPr>
          <p:blipFill rotWithShape="1">
            <a:blip r:embed="rId4">
              <a:alphaModFix/>
            </a:blip>
            <a:srcRect/>
            <a:stretch/>
          </p:blipFill>
          <p:spPr>
            <a:xfrm>
              <a:off x="7149451" y="283955"/>
              <a:ext cx="4469443" cy="2692865"/>
            </a:xfrm>
            <a:prstGeom prst="rect">
              <a:avLst/>
            </a:prstGeom>
            <a:noFill/>
            <a:ln>
              <a:noFill/>
            </a:ln>
          </p:spPr>
        </p:pic>
        <p:pic>
          <p:nvPicPr>
            <p:cNvPr id="286" name="Google Shape;286;p51"/>
            <p:cNvPicPr preferRelativeResize="0"/>
            <p:nvPr/>
          </p:nvPicPr>
          <p:blipFill rotWithShape="1">
            <a:blip r:embed="rId5">
              <a:alphaModFix/>
            </a:blip>
            <a:srcRect/>
            <a:stretch/>
          </p:blipFill>
          <p:spPr>
            <a:xfrm>
              <a:off x="7454899" y="434442"/>
              <a:ext cx="2378075" cy="1419758"/>
            </a:xfrm>
            <a:prstGeom prst="rect">
              <a:avLst/>
            </a:prstGeom>
            <a:noFill/>
            <a:ln>
              <a:noFill/>
            </a:ln>
          </p:spPr>
        </p:pic>
      </p:grpSp>
      <p:pic>
        <p:nvPicPr>
          <p:cNvPr id="287" name="Google Shape;287;p51"/>
          <p:cNvPicPr preferRelativeResize="0"/>
          <p:nvPr/>
        </p:nvPicPr>
        <p:blipFill>
          <a:blip r:embed="rId6">
            <a:alphaModFix/>
          </a:blip>
          <a:stretch>
            <a:fillRect/>
          </a:stretch>
        </p:blipFill>
        <p:spPr>
          <a:xfrm>
            <a:off x="2920721" y="4309950"/>
            <a:ext cx="1485800" cy="1908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2"/>
          <p:cNvSpPr txBox="1"/>
          <p:nvPr/>
        </p:nvSpPr>
        <p:spPr>
          <a:xfrm>
            <a:off x="493776" y="3192247"/>
            <a:ext cx="3715800" cy="243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US" sz="1900">
                <a:solidFill>
                  <a:schemeClr val="dk1"/>
                </a:solidFill>
                <a:latin typeface="Lato"/>
                <a:ea typeface="Lato"/>
                <a:cs typeface="Lato"/>
                <a:sym typeface="Lato"/>
              </a:rPr>
              <a:t>Using i3’s patented video analytics engine, users can search for faces, License Plate Recognition (LPR), the color of the vehicle or clothes to speed up video review</a:t>
            </a:r>
            <a:endParaRPr sz="1900">
              <a:solidFill>
                <a:schemeClr val="dk1"/>
              </a:solidFill>
              <a:latin typeface="Lato"/>
              <a:ea typeface="Lato"/>
              <a:cs typeface="Lato"/>
              <a:sym typeface="Lato"/>
            </a:endParaRPr>
          </a:p>
          <a:p>
            <a:pPr marL="0" marR="0" lvl="0" indent="0" algn="l" rtl="0">
              <a:spcBef>
                <a:spcPts val="0"/>
              </a:spcBef>
              <a:spcAft>
                <a:spcPts val="0"/>
              </a:spcAft>
              <a:buClr>
                <a:schemeClr val="dk1"/>
              </a:buClr>
              <a:buSzPts val="1100"/>
              <a:buFont typeface="Arial"/>
              <a:buNone/>
            </a:pPr>
            <a:endParaRPr sz="1900">
              <a:solidFill>
                <a:schemeClr val="dk1"/>
              </a:solidFill>
              <a:latin typeface="Lato"/>
              <a:ea typeface="Lato"/>
              <a:cs typeface="Lato"/>
              <a:sym typeface="Lato"/>
            </a:endParaRPr>
          </a:p>
          <a:p>
            <a:pPr marL="0" marR="0" lvl="0" indent="0" algn="l" rtl="0">
              <a:spcBef>
                <a:spcPts val="0"/>
              </a:spcBef>
              <a:spcAft>
                <a:spcPts val="0"/>
              </a:spcAft>
              <a:buSzPts val="1100"/>
              <a:buNone/>
            </a:pPr>
            <a:endParaRPr sz="1900">
              <a:solidFill>
                <a:schemeClr val="dk1"/>
              </a:solidFill>
              <a:latin typeface="Lato"/>
              <a:ea typeface="Lato"/>
              <a:cs typeface="Lato"/>
              <a:sym typeface="Lato"/>
            </a:endParaRPr>
          </a:p>
        </p:txBody>
      </p:sp>
      <p:pic>
        <p:nvPicPr>
          <p:cNvPr id="294" name="Google Shape;294;p52"/>
          <p:cNvPicPr preferRelativeResize="0"/>
          <p:nvPr/>
        </p:nvPicPr>
        <p:blipFill rotWithShape="1">
          <a:blip r:embed="rId3">
            <a:alphaModFix/>
          </a:blip>
          <a:srcRect/>
          <a:stretch/>
        </p:blipFill>
        <p:spPr>
          <a:xfrm>
            <a:off x="4297680" y="1591056"/>
            <a:ext cx="7569391" cy="4372003"/>
          </a:xfrm>
          <a:prstGeom prst="rect">
            <a:avLst/>
          </a:prstGeom>
          <a:noFill/>
          <a:ln>
            <a:noFill/>
          </a:ln>
        </p:spPr>
      </p:pic>
      <p:sp>
        <p:nvSpPr>
          <p:cNvPr id="295" name="Google Shape;295;p52"/>
          <p:cNvSpPr txBox="1"/>
          <p:nvPr/>
        </p:nvSpPr>
        <p:spPr>
          <a:xfrm>
            <a:off x="493776" y="1646911"/>
            <a:ext cx="4130700" cy="1221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500" b="1">
                <a:solidFill>
                  <a:schemeClr val="dk1"/>
                </a:solidFill>
                <a:latin typeface="Lato"/>
                <a:ea typeface="Lato"/>
                <a:cs typeface="Lato"/>
                <a:sym typeface="Lato"/>
              </a:rPr>
              <a:t>Search through large amounts of video quicker using Ai</a:t>
            </a:r>
            <a:endParaRPr sz="25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lt1"/>
              </a:buClr>
              <a:buSzPts val="2800"/>
              <a:buFont typeface="Helvetica Neue"/>
              <a:buNone/>
            </a:pPr>
            <a:endParaRPr sz="2800" b="1">
              <a:solidFill>
                <a:schemeClr val="dk1"/>
              </a:solidFill>
              <a:latin typeface="Lato"/>
              <a:ea typeface="Lato"/>
              <a:cs typeface="Lato"/>
              <a:sym typeface="Lato"/>
            </a:endParaRPr>
          </a:p>
        </p:txBody>
      </p:sp>
      <p:sp>
        <p:nvSpPr>
          <p:cNvPr id="296" name="Google Shape;296;p52"/>
          <p:cNvSpPr/>
          <p:nvPr/>
        </p:nvSpPr>
        <p:spPr>
          <a:xfrm>
            <a:off x="16275"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52"/>
          <p:cNvSpPr txBox="1"/>
          <p:nvPr/>
        </p:nvSpPr>
        <p:spPr>
          <a:xfrm>
            <a:off x="650074" y="245350"/>
            <a:ext cx="94488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3000" b="1">
                <a:solidFill>
                  <a:schemeClr val="lt1"/>
                </a:solidFill>
                <a:latin typeface="Lato"/>
                <a:ea typeface="Lato"/>
                <a:cs typeface="Lato"/>
                <a:sym typeface="Lato"/>
              </a:rPr>
              <a:t>Spotlight Capabilities – Forensic Video Reviewing</a:t>
            </a: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3000"/>
              <a:buFont typeface="Helvetica Neue"/>
              <a:buNone/>
            </a:pPr>
            <a:endParaRPr sz="3000" b="1">
              <a:solidFill>
                <a:schemeClr val="lt1"/>
              </a:solidFill>
              <a:latin typeface="Lato"/>
              <a:ea typeface="Lato"/>
              <a:cs typeface="Lato"/>
              <a:sym typeface="Lato"/>
            </a:endParaRPr>
          </a:p>
        </p:txBody>
      </p:sp>
      <p:pic>
        <p:nvPicPr>
          <p:cNvPr id="298" name="Google Shape;298;p52">
            <a:hlinkClick r:id="rId4"/>
          </p:cNvPr>
          <p:cNvPicPr preferRelativeResize="0"/>
          <p:nvPr/>
        </p:nvPicPr>
        <p:blipFill rotWithShape="1">
          <a:blip r:embed="rId5">
            <a:alphaModFix/>
          </a:blip>
          <a:srcRect l="9" r="9"/>
          <a:stretch/>
        </p:blipFill>
        <p:spPr>
          <a:xfrm>
            <a:off x="5243650" y="1964225"/>
            <a:ext cx="5692800" cy="3480000"/>
          </a:xfrm>
          <a:prstGeom prst="roundRect">
            <a:avLst>
              <a:gd name="adj" fmla="val 854"/>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3"/>
          <p:cNvSpPr/>
          <p:nvPr/>
        </p:nvSpPr>
        <p:spPr>
          <a:xfrm>
            <a:off x="16275"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53"/>
          <p:cNvSpPr txBox="1"/>
          <p:nvPr/>
        </p:nvSpPr>
        <p:spPr>
          <a:xfrm>
            <a:off x="650074" y="245350"/>
            <a:ext cx="89391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3000" b="1">
                <a:solidFill>
                  <a:schemeClr val="lt1"/>
                </a:solidFill>
                <a:latin typeface="Lato"/>
                <a:ea typeface="Lato"/>
                <a:cs typeface="Lato"/>
                <a:sym typeface="Lato"/>
              </a:rPr>
              <a:t>Cost Factors of  Cloud Storage</a:t>
            </a: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3000"/>
              <a:buFont typeface="Helvetica Neue"/>
              <a:buNone/>
            </a:pPr>
            <a:endParaRPr sz="3000" b="1">
              <a:solidFill>
                <a:schemeClr val="lt1"/>
              </a:solidFill>
              <a:latin typeface="Lato"/>
              <a:ea typeface="Lato"/>
              <a:cs typeface="Lato"/>
              <a:sym typeface="Lato"/>
            </a:endParaRPr>
          </a:p>
        </p:txBody>
      </p:sp>
      <p:sp>
        <p:nvSpPr>
          <p:cNvPr id="305" name="Google Shape;305;p53"/>
          <p:cNvSpPr txBox="1"/>
          <p:nvPr/>
        </p:nvSpPr>
        <p:spPr>
          <a:xfrm>
            <a:off x="474725" y="1628100"/>
            <a:ext cx="5924400" cy="4186800"/>
          </a:xfrm>
          <a:prstGeom prst="rect">
            <a:avLst/>
          </a:prstGeom>
          <a:noFill/>
          <a:ln>
            <a:noFill/>
          </a:ln>
        </p:spPr>
        <p:txBody>
          <a:bodyPr spcFirstLastPara="1" wrap="square" lIns="91425" tIns="45700" rIns="91425" bIns="45700" anchor="t" anchorCtr="0">
            <a:spAutoFit/>
          </a:bodyPr>
          <a:lstStyle/>
          <a:p>
            <a:pPr marL="457200" marR="0" lvl="0" indent="-349250" algn="l" rtl="0">
              <a:spcBef>
                <a:spcPts val="0"/>
              </a:spcBef>
              <a:spcAft>
                <a:spcPts val="0"/>
              </a:spcAft>
              <a:buClr>
                <a:schemeClr val="dk1"/>
              </a:buClr>
              <a:buSzPts val="1900"/>
              <a:buFont typeface="Lato"/>
              <a:buChar char="●"/>
            </a:pPr>
            <a:r>
              <a:rPr lang="en-US" sz="1900">
                <a:solidFill>
                  <a:schemeClr val="dk1"/>
                </a:solidFill>
                <a:latin typeface="Lato"/>
                <a:ea typeface="Lato"/>
                <a:cs typeface="Lato"/>
                <a:sym typeface="Lato"/>
              </a:rPr>
              <a:t>Amount of data required to be retrieved every month</a:t>
            </a:r>
            <a:endParaRPr sz="1900">
              <a:solidFill>
                <a:schemeClr val="dk1"/>
              </a:solidFill>
              <a:latin typeface="Lato"/>
              <a:ea typeface="Lato"/>
              <a:cs typeface="Lato"/>
              <a:sym typeface="Lato"/>
            </a:endParaRPr>
          </a:p>
          <a:p>
            <a:pPr marL="457200" marR="0" lvl="0" indent="0" algn="l" rtl="0">
              <a:spcBef>
                <a:spcPts val="0"/>
              </a:spcBef>
              <a:spcAft>
                <a:spcPts val="0"/>
              </a:spcAft>
              <a:buNone/>
            </a:pPr>
            <a:endParaRPr sz="1900">
              <a:solidFill>
                <a:schemeClr val="dk1"/>
              </a:solidFill>
              <a:latin typeface="Lato"/>
              <a:ea typeface="Lato"/>
              <a:cs typeface="Lato"/>
              <a:sym typeface="Lato"/>
            </a:endParaRPr>
          </a:p>
          <a:p>
            <a:pPr marL="457200" marR="0" lvl="0" indent="-349250" algn="l" rtl="0">
              <a:spcBef>
                <a:spcPts val="0"/>
              </a:spcBef>
              <a:spcAft>
                <a:spcPts val="0"/>
              </a:spcAft>
              <a:buClr>
                <a:schemeClr val="dk1"/>
              </a:buClr>
              <a:buSzPts val="1900"/>
              <a:buFont typeface="Lato"/>
              <a:buChar char="●"/>
            </a:pPr>
            <a:r>
              <a:rPr lang="en-US" sz="1900">
                <a:solidFill>
                  <a:schemeClr val="dk1"/>
                </a:solidFill>
                <a:latin typeface="Lato"/>
                <a:ea typeface="Lato"/>
                <a:cs typeface="Lato"/>
                <a:sym typeface="Lato"/>
              </a:rPr>
              <a:t>Number of cameras needed to be stored in the cloud</a:t>
            </a:r>
            <a:endParaRPr sz="1900">
              <a:solidFill>
                <a:schemeClr val="dk1"/>
              </a:solidFill>
              <a:latin typeface="Lato"/>
              <a:ea typeface="Lato"/>
              <a:cs typeface="Lato"/>
              <a:sym typeface="Lato"/>
            </a:endParaRPr>
          </a:p>
          <a:p>
            <a:pPr marL="457200" marR="0" lvl="0" indent="0" algn="l" rtl="0">
              <a:spcBef>
                <a:spcPts val="0"/>
              </a:spcBef>
              <a:spcAft>
                <a:spcPts val="0"/>
              </a:spcAft>
              <a:buNone/>
            </a:pPr>
            <a:endParaRPr sz="1900">
              <a:solidFill>
                <a:schemeClr val="dk1"/>
              </a:solidFill>
              <a:latin typeface="Lato"/>
              <a:ea typeface="Lato"/>
              <a:cs typeface="Lato"/>
              <a:sym typeface="Lato"/>
            </a:endParaRPr>
          </a:p>
          <a:p>
            <a:pPr marL="457200" marR="0" lvl="0" indent="-349250" algn="l" rtl="0">
              <a:spcBef>
                <a:spcPts val="0"/>
              </a:spcBef>
              <a:spcAft>
                <a:spcPts val="0"/>
              </a:spcAft>
              <a:buClr>
                <a:schemeClr val="dk1"/>
              </a:buClr>
              <a:buSzPts val="1900"/>
              <a:buFont typeface="Lato"/>
              <a:buChar char="●"/>
            </a:pPr>
            <a:r>
              <a:rPr lang="en-US" sz="1900">
                <a:solidFill>
                  <a:schemeClr val="dk1"/>
                </a:solidFill>
                <a:latin typeface="Lato"/>
                <a:ea typeface="Lato"/>
                <a:cs typeface="Lato"/>
                <a:sym typeface="Lato"/>
              </a:rPr>
              <a:t>The camera’s frame rate and resolution size</a:t>
            </a:r>
            <a:endParaRPr sz="1900">
              <a:solidFill>
                <a:schemeClr val="dk1"/>
              </a:solidFill>
              <a:latin typeface="Lato"/>
              <a:ea typeface="Lato"/>
              <a:cs typeface="Lato"/>
              <a:sym typeface="Lato"/>
            </a:endParaRPr>
          </a:p>
          <a:p>
            <a:pPr marL="457200" marR="0" lvl="0" indent="0" algn="l" rtl="0">
              <a:spcBef>
                <a:spcPts val="0"/>
              </a:spcBef>
              <a:spcAft>
                <a:spcPts val="0"/>
              </a:spcAft>
              <a:buNone/>
            </a:pPr>
            <a:endParaRPr sz="1900">
              <a:solidFill>
                <a:schemeClr val="dk1"/>
              </a:solidFill>
              <a:latin typeface="Lato"/>
              <a:ea typeface="Lato"/>
              <a:cs typeface="Lato"/>
              <a:sym typeface="Lato"/>
            </a:endParaRPr>
          </a:p>
          <a:p>
            <a:pPr marL="457200" marR="0" lvl="0" indent="-349250" algn="l" rtl="0">
              <a:spcBef>
                <a:spcPts val="0"/>
              </a:spcBef>
              <a:spcAft>
                <a:spcPts val="0"/>
              </a:spcAft>
              <a:buClr>
                <a:schemeClr val="dk1"/>
              </a:buClr>
              <a:buSzPts val="1900"/>
              <a:buFont typeface="Lato"/>
              <a:buChar char="●"/>
            </a:pPr>
            <a:r>
              <a:rPr lang="en-US" sz="1900">
                <a:solidFill>
                  <a:schemeClr val="dk1"/>
                </a:solidFill>
                <a:latin typeface="Lato"/>
                <a:ea typeface="Lato"/>
                <a:cs typeface="Lato"/>
                <a:sym typeface="Lato"/>
              </a:rPr>
              <a:t>Amount of wait time before data is ready for review</a:t>
            </a:r>
            <a:endParaRPr sz="1900">
              <a:solidFill>
                <a:schemeClr val="dk1"/>
              </a:solidFill>
              <a:latin typeface="Lato"/>
              <a:ea typeface="Lato"/>
              <a:cs typeface="Lato"/>
              <a:sym typeface="Lato"/>
            </a:endParaRPr>
          </a:p>
          <a:p>
            <a:pPr marL="914400" marR="0" lvl="1" indent="-349250" algn="l" rtl="0">
              <a:spcBef>
                <a:spcPts val="0"/>
              </a:spcBef>
              <a:spcAft>
                <a:spcPts val="0"/>
              </a:spcAft>
              <a:buClr>
                <a:schemeClr val="dk1"/>
              </a:buClr>
              <a:buSzPts val="1900"/>
              <a:buFont typeface="Lato"/>
              <a:buChar char="○"/>
            </a:pPr>
            <a:r>
              <a:rPr lang="en-US" sz="1900">
                <a:solidFill>
                  <a:schemeClr val="dk1"/>
                </a:solidFill>
                <a:latin typeface="Lato"/>
                <a:ea typeface="Lato"/>
                <a:cs typeface="Lato"/>
                <a:sym typeface="Lato"/>
              </a:rPr>
              <a:t>Glacier</a:t>
            </a:r>
            <a:endParaRPr sz="1900">
              <a:solidFill>
                <a:schemeClr val="dk1"/>
              </a:solidFill>
              <a:latin typeface="Lato"/>
              <a:ea typeface="Lato"/>
              <a:cs typeface="Lato"/>
              <a:sym typeface="Lato"/>
            </a:endParaRPr>
          </a:p>
          <a:p>
            <a:pPr marL="914400" marR="0" lvl="1" indent="-349250" algn="l" rtl="0">
              <a:spcBef>
                <a:spcPts val="0"/>
              </a:spcBef>
              <a:spcAft>
                <a:spcPts val="0"/>
              </a:spcAft>
              <a:buClr>
                <a:schemeClr val="dk1"/>
              </a:buClr>
              <a:buSzPts val="1900"/>
              <a:buFont typeface="Lato"/>
              <a:buChar char="○"/>
            </a:pPr>
            <a:r>
              <a:rPr lang="en-US" sz="1900">
                <a:solidFill>
                  <a:schemeClr val="dk1"/>
                </a:solidFill>
                <a:latin typeface="Lato"/>
                <a:ea typeface="Lato"/>
                <a:cs typeface="Lato"/>
                <a:sym typeface="Lato"/>
              </a:rPr>
              <a:t>Immediate</a:t>
            </a:r>
            <a:endParaRPr sz="1900">
              <a:solidFill>
                <a:schemeClr val="dk1"/>
              </a:solidFill>
              <a:latin typeface="Lato"/>
              <a:ea typeface="Lato"/>
              <a:cs typeface="Lato"/>
              <a:sym typeface="Lato"/>
            </a:endParaRPr>
          </a:p>
          <a:p>
            <a:pPr marL="0" marR="0" lvl="0" indent="0" algn="l" rtl="0">
              <a:spcBef>
                <a:spcPts val="0"/>
              </a:spcBef>
              <a:spcAft>
                <a:spcPts val="0"/>
              </a:spcAft>
              <a:buClr>
                <a:schemeClr val="dk1"/>
              </a:buClr>
              <a:buSzPts val="1100"/>
              <a:buFont typeface="Arial"/>
              <a:buNone/>
            </a:pPr>
            <a:endParaRPr sz="1900">
              <a:solidFill>
                <a:schemeClr val="dk1"/>
              </a:solidFill>
              <a:latin typeface="Lato"/>
              <a:ea typeface="Lato"/>
              <a:cs typeface="Lato"/>
              <a:sym typeface="Lato"/>
            </a:endParaRPr>
          </a:p>
          <a:p>
            <a:pPr marL="0" marR="0" lvl="0" indent="0" algn="l" rtl="0">
              <a:spcBef>
                <a:spcPts val="0"/>
              </a:spcBef>
              <a:spcAft>
                <a:spcPts val="0"/>
              </a:spcAft>
              <a:buSzPts val="1100"/>
              <a:buNone/>
            </a:pPr>
            <a:endParaRPr sz="1900">
              <a:solidFill>
                <a:schemeClr val="dk1"/>
              </a:solidFill>
              <a:latin typeface="Lato"/>
              <a:ea typeface="Lato"/>
              <a:cs typeface="Lato"/>
              <a:sym typeface="Lato"/>
            </a:endParaRPr>
          </a:p>
        </p:txBody>
      </p:sp>
      <p:pic>
        <p:nvPicPr>
          <p:cNvPr id="306" name="Google Shape;306;p53"/>
          <p:cNvPicPr preferRelativeResize="0"/>
          <p:nvPr/>
        </p:nvPicPr>
        <p:blipFill>
          <a:blip r:embed="rId3">
            <a:alphaModFix/>
          </a:blip>
          <a:stretch>
            <a:fillRect/>
          </a:stretch>
        </p:blipFill>
        <p:spPr>
          <a:xfrm>
            <a:off x="6040333" y="1224276"/>
            <a:ext cx="6167942" cy="4590625"/>
          </a:xfrm>
          <a:prstGeom prst="rect">
            <a:avLst/>
          </a:prstGeom>
          <a:noFill/>
          <a:ln>
            <a:noFill/>
          </a:ln>
          <a:effectLst>
            <a:outerShdw blurRad="242888" dist="114300" dir="8580000" algn="bl" rotWithShape="0">
              <a:srgbClr val="000000">
                <a:alpha val="2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4"/>
          <p:cNvSpPr txBox="1"/>
          <p:nvPr/>
        </p:nvSpPr>
        <p:spPr>
          <a:xfrm>
            <a:off x="493776" y="2554915"/>
            <a:ext cx="3715800" cy="213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en-US" sz="1900">
                <a:solidFill>
                  <a:schemeClr val="dk1"/>
                </a:solidFill>
                <a:latin typeface="Lato"/>
                <a:ea typeface="Lato"/>
                <a:cs typeface="Lato"/>
                <a:sym typeface="Lato"/>
              </a:rPr>
              <a:t>With extended cloud storage, users can now store years' worth of video or share days worth of video through the cloud.   The most critical video data is protected and secured in a remote facility.</a:t>
            </a:r>
            <a:endParaRPr sz="1900">
              <a:solidFill>
                <a:schemeClr val="dk1"/>
              </a:solidFill>
              <a:latin typeface="Lato"/>
              <a:ea typeface="Lato"/>
              <a:cs typeface="Lato"/>
              <a:sym typeface="Lato"/>
            </a:endParaRPr>
          </a:p>
        </p:txBody>
      </p:sp>
      <p:sp>
        <p:nvSpPr>
          <p:cNvPr id="313" name="Google Shape;313;p54"/>
          <p:cNvSpPr txBox="1"/>
          <p:nvPr/>
        </p:nvSpPr>
        <p:spPr>
          <a:xfrm>
            <a:off x="493775" y="1005859"/>
            <a:ext cx="3614700" cy="1221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800" b="1">
                <a:solidFill>
                  <a:schemeClr val="dk1"/>
                </a:solidFill>
                <a:latin typeface="Lato"/>
                <a:ea typeface="Lato"/>
                <a:cs typeface="Lato"/>
                <a:sym typeface="Lato"/>
              </a:rPr>
              <a:t>Extended cloud storage</a:t>
            </a: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lt1"/>
              </a:buClr>
              <a:buSzPts val="2800"/>
              <a:buFont typeface="Helvetica Neue"/>
              <a:buNone/>
            </a:pPr>
            <a:endParaRPr sz="2800" b="1">
              <a:solidFill>
                <a:schemeClr val="dk1"/>
              </a:solidFill>
              <a:latin typeface="Lato"/>
              <a:ea typeface="Lato"/>
              <a:cs typeface="Lato"/>
              <a:sym typeface="Lato"/>
            </a:endParaRPr>
          </a:p>
        </p:txBody>
      </p:sp>
      <p:pic>
        <p:nvPicPr>
          <p:cNvPr id="314" name="Google Shape;314;p54"/>
          <p:cNvPicPr preferRelativeResize="0"/>
          <p:nvPr/>
        </p:nvPicPr>
        <p:blipFill rotWithShape="1">
          <a:blip r:embed="rId3">
            <a:alphaModFix/>
          </a:blip>
          <a:srcRect/>
          <a:stretch/>
        </p:blipFill>
        <p:spPr>
          <a:xfrm>
            <a:off x="4297680" y="949985"/>
            <a:ext cx="7569391" cy="4372003"/>
          </a:xfrm>
          <a:prstGeom prst="rect">
            <a:avLst/>
          </a:prstGeom>
          <a:noFill/>
          <a:ln>
            <a:noFill/>
          </a:ln>
        </p:spPr>
      </p:pic>
      <p:sp>
        <p:nvSpPr>
          <p:cNvPr id="315" name="Google Shape;315;p54"/>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 name="Google Shape;316;p54" title="Extended cloud storage.mp4">
            <a:hlinkClick r:id="rId4"/>
          </p:cNvPr>
          <p:cNvPicPr preferRelativeResize="0"/>
          <p:nvPr/>
        </p:nvPicPr>
        <p:blipFill>
          <a:blip r:embed="rId5">
            <a:alphaModFix/>
          </a:blip>
          <a:stretch>
            <a:fillRect/>
          </a:stretch>
        </p:blipFill>
        <p:spPr>
          <a:xfrm>
            <a:off x="5184648" y="1170432"/>
            <a:ext cx="5685725" cy="3709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ject Status Report_v2_optimized">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Widescreen</PresentationFormat>
  <Paragraphs>173</Paragraphs>
  <Slides>13</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Helvetica Neue</vt:lpstr>
      <vt:lpstr>Lato</vt:lpstr>
      <vt:lpstr>Lato Black</vt:lpstr>
      <vt:lpstr>Montserrat Medium</vt:lpstr>
      <vt:lpstr>Montserrat</vt:lpstr>
      <vt:lpstr>Calibri</vt:lpstr>
      <vt:lpstr>Courier New</vt:lpstr>
      <vt:lpstr>Montserrat SemiBold</vt:lpstr>
      <vt:lpstr>Simple Light</vt:lpstr>
      <vt:lpstr>Office Theme</vt:lpstr>
      <vt:lpstr>Project Status Report_v2_optimized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 Hoang</dc:creator>
  <cp:lastModifiedBy>Vy Hoang</cp:lastModifiedBy>
  <cp:revision>1</cp:revision>
  <dcterms:modified xsi:type="dcterms:W3CDTF">2022-10-18T02:08:12Z</dcterms:modified>
</cp:coreProperties>
</file>